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67" r:id="rId4"/>
    <p:sldId id="261" r:id="rId5"/>
    <p:sldId id="271" r:id="rId6"/>
    <p:sldId id="281" r:id="rId7"/>
    <p:sldId id="263" r:id="rId8"/>
    <p:sldId id="266" r:id="rId9"/>
    <p:sldId id="259" r:id="rId10"/>
    <p:sldId id="280" r:id="rId11"/>
    <p:sldId id="279" r:id="rId12"/>
    <p:sldId id="265" r:id="rId13"/>
    <p:sldId id="260" r:id="rId14"/>
    <p:sldId id="272" r:id="rId15"/>
    <p:sldId id="268" r:id="rId16"/>
    <p:sldId id="273" r:id="rId17"/>
    <p:sldId id="27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47"/>
    <p:restoredTop sz="90450"/>
  </p:normalViewPr>
  <p:slideViewPr>
    <p:cSldViewPr snapToGrid="0">
      <p:cViewPr varScale="1">
        <p:scale>
          <a:sx n="85" d="100"/>
          <a:sy n="85" d="100"/>
        </p:scale>
        <p:origin x="8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DEBE326-60AD-0342-8007-368A88AB5AC4}" type="doc">
      <dgm:prSet loTypeId="urn:microsoft.com/office/officeart/2008/layout/RadialCluster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E0567B4-4F5C-2043-B245-813EBE8FD1E0}">
      <dgm:prSet custT="1"/>
      <dgm:spPr/>
      <dgm:t>
        <a:bodyPr/>
        <a:lstStyle/>
        <a:p>
          <a:r>
            <a:rPr lang="en-US" sz="2500" dirty="0"/>
            <a:t>Predictive model</a:t>
          </a:r>
        </a:p>
      </dgm:t>
    </dgm:pt>
    <dgm:pt modelId="{0FF9E3EC-E511-0841-899E-569CAA6AED94}" type="parTrans" cxnId="{0016D6F2-B648-964D-A6EC-370C9F6BCF9B}">
      <dgm:prSet/>
      <dgm:spPr/>
      <dgm:t>
        <a:bodyPr/>
        <a:lstStyle/>
        <a:p>
          <a:endParaRPr lang="en-US"/>
        </a:p>
      </dgm:t>
    </dgm:pt>
    <dgm:pt modelId="{B2D09BF9-D2EF-D54D-AC01-3DAB36C60A48}" type="sibTrans" cxnId="{0016D6F2-B648-964D-A6EC-370C9F6BCF9B}">
      <dgm:prSet/>
      <dgm:spPr/>
      <dgm:t>
        <a:bodyPr/>
        <a:lstStyle/>
        <a:p>
          <a:endParaRPr lang="en-US"/>
        </a:p>
      </dgm:t>
    </dgm:pt>
    <dgm:pt modelId="{EF9105D5-F8F3-0347-9104-CFC446184B33}">
      <dgm:prSet custT="1"/>
      <dgm:spPr/>
      <dgm:t>
        <a:bodyPr/>
        <a:lstStyle/>
        <a:p>
          <a:r>
            <a:rPr lang="en-US" sz="2500" dirty="0"/>
            <a:t>Drug consumption dataset from UCI Machine Learning Repository</a:t>
          </a:r>
        </a:p>
      </dgm:t>
    </dgm:pt>
    <dgm:pt modelId="{DA7D3AF1-A537-2A4E-9039-1B7275D89241}" type="parTrans" cxnId="{EDFBE40C-9017-A542-8C20-43A06B28E045}">
      <dgm:prSet/>
      <dgm:spPr/>
      <dgm:t>
        <a:bodyPr/>
        <a:lstStyle/>
        <a:p>
          <a:endParaRPr lang="en-US"/>
        </a:p>
      </dgm:t>
    </dgm:pt>
    <dgm:pt modelId="{51EF4E37-47A3-E14E-AF20-4961AEC3B0EE}" type="sibTrans" cxnId="{EDFBE40C-9017-A542-8C20-43A06B28E045}">
      <dgm:prSet/>
      <dgm:spPr/>
      <dgm:t>
        <a:bodyPr/>
        <a:lstStyle/>
        <a:p>
          <a:endParaRPr lang="en-US"/>
        </a:p>
      </dgm:t>
    </dgm:pt>
    <dgm:pt modelId="{411A416A-5138-5845-9147-120C6F8B45B7}">
      <dgm:prSet custT="1"/>
      <dgm:spPr/>
      <dgm:t>
        <a:bodyPr/>
        <a:lstStyle/>
        <a:p>
          <a:r>
            <a:rPr lang="en-US" sz="2800" dirty="0"/>
            <a:t>Non-active users = users consume in the last decade, over a decade ago, or never used</a:t>
          </a:r>
        </a:p>
      </dgm:t>
    </dgm:pt>
    <dgm:pt modelId="{97FB1920-03F4-7746-96E7-05EE72ADBA9F}" type="parTrans" cxnId="{AABB1C20-31EC-B047-8B3D-E5F31CDA63BF}">
      <dgm:prSet/>
      <dgm:spPr/>
      <dgm:t>
        <a:bodyPr/>
        <a:lstStyle/>
        <a:p>
          <a:endParaRPr lang="en-US"/>
        </a:p>
      </dgm:t>
    </dgm:pt>
    <dgm:pt modelId="{7953FE98-53A4-6844-89DA-272DC5E3C7CB}" type="sibTrans" cxnId="{AABB1C20-31EC-B047-8B3D-E5F31CDA63BF}">
      <dgm:prSet/>
      <dgm:spPr/>
      <dgm:t>
        <a:bodyPr/>
        <a:lstStyle/>
        <a:p>
          <a:endParaRPr lang="en-US"/>
        </a:p>
      </dgm:t>
    </dgm:pt>
    <dgm:pt modelId="{733586FF-B52F-F143-A723-CFCB89118995}">
      <dgm:prSet/>
      <dgm:spPr/>
      <dgm:t>
        <a:bodyPr/>
        <a:lstStyle/>
        <a:p>
          <a:endParaRPr lang="en-US"/>
        </a:p>
      </dgm:t>
    </dgm:pt>
    <dgm:pt modelId="{A1FAB543-20DB-6D49-A330-CCCCFA20FC04}" type="parTrans" cxnId="{14F21B16-83EC-1841-B0D9-5B6BDC8E4843}">
      <dgm:prSet/>
      <dgm:spPr/>
      <dgm:t>
        <a:bodyPr/>
        <a:lstStyle/>
        <a:p>
          <a:endParaRPr lang="en-US"/>
        </a:p>
      </dgm:t>
    </dgm:pt>
    <dgm:pt modelId="{CD549B56-AB7B-D140-A118-1FB696D2DB35}" type="sibTrans" cxnId="{14F21B16-83EC-1841-B0D9-5B6BDC8E4843}">
      <dgm:prSet/>
      <dgm:spPr/>
      <dgm:t>
        <a:bodyPr/>
        <a:lstStyle/>
        <a:p>
          <a:endParaRPr lang="en-US"/>
        </a:p>
      </dgm:t>
    </dgm:pt>
    <dgm:pt modelId="{0E953B3D-BDC0-2A4F-917A-52F2D9A1A739}">
      <dgm:prSet/>
      <dgm:spPr/>
      <dgm:t>
        <a:bodyPr/>
        <a:lstStyle/>
        <a:p>
          <a:r>
            <a:rPr lang="en-US" dirty="0"/>
            <a:t>Active Users = consume Nicotine in the last year, month, week, or day</a:t>
          </a:r>
        </a:p>
      </dgm:t>
    </dgm:pt>
    <dgm:pt modelId="{465B37EE-B5E9-A246-8451-20333F54F5AF}" type="parTrans" cxnId="{A80D987A-A1F5-1947-BA8D-E9135399E479}">
      <dgm:prSet/>
      <dgm:spPr/>
      <dgm:t>
        <a:bodyPr/>
        <a:lstStyle/>
        <a:p>
          <a:endParaRPr lang="en-US"/>
        </a:p>
      </dgm:t>
    </dgm:pt>
    <dgm:pt modelId="{6E32087C-2FCF-3647-BE59-2FCC5EC04389}" type="sibTrans" cxnId="{A80D987A-A1F5-1947-BA8D-E9135399E479}">
      <dgm:prSet/>
      <dgm:spPr/>
      <dgm:t>
        <a:bodyPr/>
        <a:lstStyle/>
        <a:p>
          <a:endParaRPr lang="en-US"/>
        </a:p>
      </dgm:t>
    </dgm:pt>
    <dgm:pt modelId="{049F8FDD-DDEE-F749-9D00-9F2EDF1A10D5}" type="pres">
      <dgm:prSet presAssocID="{2DEBE326-60AD-0342-8007-368A88AB5AC4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777B5C1F-0CC0-0F41-8B13-F77FB6744803}" type="pres">
      <dgm:prSet presAssocID="{CE0567B4-4F5C-2043-B245-813EBE8FD1E0}" presName="singleCycle" presStyleCnt="0"/>
      <dgm:spPr/>
    </dgm:pt>
    <dgm:pt modelId="{195F330B-BECD-6A4C-8E7D-4878A4CA6F69}" type="pres">
      <dgm:prSet presAssocID="{CE0567B4-4F5C-2043-B245-813EBE8FD1E0}" presName="singleCenter" presStyleLbl="node1" presStyleIdx="0" presStyleCnt="4" custScaleX="156323" custScaleY="138073" custLinFactNeighborX="-37836" custLinFactNeighborY="-13868">
        <dgm:presLayoutVars>
          <dgm:chMax val="7"/>
          <dgm:chPref val="7"/>
        </dgm:presLayoutVars>
      </dgm:prSet>
      <dgm:spPr/>
    </dgm:pt>
    <dgm:pt modelId="{763F13E6-6816-4045-A053-FC3B59743CB0}" type="pres">
      <dgm:prSet presAssocID="{DA7D3AF1-A537-2A4E-9039-1B7275D89241}" presName="Name56" presStyleLbl="parChTrans1D2" presStyleIdx="0" presStyleCnt="3"/>
      <dgm:spPr/>
    </dgm:pt>
    <dgm:pt modelId="{75728776-D8F6-D840-A87D-886AA37BEA89}" type="pres">
      <dgm:prSet presAssocID="{EF9105D5-F8F3-0347-9104-CFC446184B33}" presName="text0" presStyleLbl="node1" presStyleIdx="1" presStyleCnt="4" custScaleX="305378" custScaleY="209616" custRadScaleRad="225381" custRadScaleInc="-138788">
        <dgm:presLayoutVars>
          <dgm:bulletEnabled val="1"/>
        </dgm:presLayoutVars>
      </dgm:prSet>
      <dgm:spPr/>
    </dgm:pt>
    <dgm:pt modelId="{2B627229-21D2-094E-BDF5-825D46F1AD6F}" type="pres">
      <dgm:prSet presAssocID="{465B37EE-B5E9-A246-8451-20333F54F5AF}" presName="Name56" presStyleLbl="parChTrans1D2" presStyleIdx="1" presStyleCnt="3"/>
      <dgm:spPr/>
    </dgm:pt>
    <dgm:pt modelId="{DC39D657-E89A-F14F-AD58-5A7A594E5177}" type="pres">
      <dgm:prSet presAssocID="{0E953B3D-BDC0-2A4F-917A-52F2D9A1A739}" presName="text0" presStyleLbl="node1" presStyleIdx="2" presStyleCnt="4" custScaleX="437446" custScaleY="167477" custRadScaleRad="132588" custRadScaleInc="-119542">
        <dgm:presLayoutVars>
          <dgm:bulletEnabled val="1"/>
        </dgm:presLayoutVars>
      </dgm:prSet>
      <dgm:spPr/>
    </dgm:pt>
    <dgm:pt modelId="{B8C1A6F3-0FAD-D54B-83AC-A99C1284B204}" type="pres">
      <dgm:prSet presAssocID="{97FB1920-03F4-7746-96E7-05EE72ADBA9F}" presName="Name56" presStyleLbl="parChTrans1D2" presStyleIdx="2" presStyleCnt="3"/>
      <dgm:spPr/>
    </dgm:pt>
    <dgm:pt modelId="{260858C5-77C3-2044-AE20-31B2A89BF93F}" type="pres">
      <dgm:prSet presAssocID="{411A416A-5138-5845-9147-120C6F8B45B7}" presName="text0" presStyleLbl="node1" presStyleIdx="3" presStyleCnt="4" custScaleX="444184" custScaleY="173836" custRadScaleRad="112649" custRadScaleInc="-211780">
        <dgm:presLayoutVars>
          <dgm:bulletEnabled val="1"/>
        </dgm:presLayoutVars>
      </dgm:prSet>
      <dgm:spPr/>
    </dgm:pt>
  </dgm:ptLst>
  <dgm:cxnLst>
    <dgm:cxn modelId="{EDFBE40C-9017-A542-8C20-43A06B28E045}" srcId="{CE0567B4-4F5C-2043-B245-813EBE8FD1E0}" destId="{EF9105D5-F8F3-0347-9104-CFC446184B33}" srcOrd="0" destOrd="0" parTransId="{DA7D3AF1-A537-2A4E-9039-1B7275D89241}" sibTransId="{51EF4E37-47A3-E14E-AF20-4961AEC3B0EE}"/>
    <dgm:cxn modelId="{14F21B16-83EC-1841-B0D9-5B6BDC8E4843}" srcId="{2DEBE326-60AD-0342-8007-368A88AB5AC4}" destId="{733586FF-B52F-F143-A723-CFCB89118995}" srcOrd="1" destOrd="0" parTransId="{A1FAB543-20DB-6D49-A330-CCCCFA20FC04}" sibTransId="{CD549B56-AB7B-D140-A118-1FB696D2DB35}"/>
    <dgm:cxn modelId="{AABB1C20-31EC-B047-8B3D-E5F31CDA63BF}" srcId="{CE0567B4-4F5C-2043-B245-813EBE8FD1E0}" destId="{411A416A-5138-5845-9147-120C6F8B45B7}" srcOrd="2" destOrd="0" parTransId="{97FB1920-03F4-7746-96E7-05EE72ADBA9F}" sibTransId="{7953FE98-53A4-6844-89DA-272DC5E3C7CB}"/>
    <dgm:cxn modelId="{63572B22-2567-7A44-8EA0-9A0DEDB3D44F}" type="presOf" srcId="{EF9105D5-F8F3-0347-9104-CFC446184B33}" destId="{75728776-D8F6-D840-A87D-886AA37BEA89}" srcOrd="0" destOrd="0" presId="urn:microsoft.com/office/officeart/2008/layout/RadialCluster"/>
    <dgm:cxn modelId="{DC97D25C-FB17-9F40-8BD1-52B09B2C64A0}" type="presOf" srcId="{465B37EE-B5E9-A246-8451-20333F54F5AF}" destId="{2B627229-21D2-094E-BDF5-825D46F1AD6F}" srcOrd="0" destOrd="0" presId="urn:microsoft.com/office/officeart/2008/layout/RadialCluster"/>
    <dgm:cxn modelId="{23F07874-09B2-3244-8DEC-CEE7870BD4A2}" type="presOf" srcId="{0E953B3D-BDC0-2A4F-917A-52F2D9A1A739}" destId="{DC39D657-E89A-F14F-AD58-5A7A594E5177}" srcOrd="0" destOrd="0" presId="urn:microsoft.com/office/officeart/2008/layout/RadialCluster"/>
    <dgm:cxn modelId="{A80D987A-A1F5-1947-BA8D-E9135399E479}" srcId="{CE0567B4-4F5C-2043-B245-813EBE8FD1E0}" destId="{0E953B3D-BDC0-2A4F-917A-52F2D9A1A739}" srcOrd="1" destOrd="0" parTransId="{465B37EE-B5E9-A246-8451-20333F54F5AF}" sibTransId="{6E32087C-2FCF-3647-BE59-2FCC5EC04389}"/>
    <dgm:cxn modelId="{97A53C7C-31A0-2E4E-9374-C06A0DD45682}" type="presOf" srcId="{2DEBE326-60AD-0342-8007-368A88AB5AC4}" destId="{049F8FDD-DDEE-F749-9D00-9F2EDF1A10D5}" srcOrd="0" destOrd="0" presId="urn:microsoft.com/office/officeart/2008/layout/RadialCluster"/>
    <dgm:cxn modelId="{89ED6D83-8A6A-C04C-A922-4B2F0CC3D7DD}" type="presOf" srcId="{411A416A-5138-5845-9147-120C6F8B45B7}" destId="{260858C5-77C3-2044-AE20-31B2A89BF93F}" srcOrd="0" destOrd="0" presId="urn:microsoft.com/office/officeart/2008/layout/RadialCluster"/>
    <dgm:cxn modelId="{74740B84-3EB5-824C-A4B9-3910DF8AAA6B}" type="presOf" srcId="{CE0567B4-4F5C-2043-B245-813EBE8FD1E0}" destId="{195F330B-BECD-6A4C-8E7D-4878A4CA6F69}" srcOrd="0" destOrd="0" presId="urn:microsoft.com/office/officeart/2008/layout/RadialCluster"/>
    <dgm:cxn modelId="{E80FAABB-E5D3-5D46-BCB3-1F11DC584241}" type="presOf" srcId="{97FB1920-03F4-7746-96E7-05EE72ADBA9F}" destId="{B8C1A6F3-0FAD-D54B-83AC-A99C1284B204}" srcOrd="0" destOrd="0" presId="urn:microsoft.com/office/officeart/2008/layout/RadialCluster"/>
    <dgm:cxn modelId="{2A1A12E2-482B-2C49-8810-DEAA27B88974}" type="presOf" srcId="{DA7D3AF1-A537-2A4E-9039-1B7275D89241}" destId="{763F13E6-6816-4045-A053-FC3B59743CB0}" srcOrd="0" destOrd="0" presId="urn:microsoft.com/office/officeart/2008/layout/RadialCluster"/>
    <dgm:cxn modelId="{0016D6F2-B648-964D-A6EC-370C9F6BCF9B}" srcId="{2DEBE326-60AD-0342-8007-368A88AB5AC4}" destId="{CE0567B4-4F5C-2043-B245-813EBE8FD1E0}" srcOrd="0" destOrd="0" parTransId="{0FF9E3EC-E511-0841-899E-569CAA6AED94}" sibTransId="{B2D09BF9-D2EF-D54D-AC01-3DAB36C60A48}"/>
    <dgm:cxn modelId="{9AF4332A-7C9B-3440-9B5A-261554BA0856}" type="presParOf" srcId="{049F8FDD-DDEE-F749-9D00-9F2EDF1A10D5}" destId="{777B5C1F-0CC0-0F41-8B13-F77FB6744803}" srcOrd="0" destOrd="0" presId="urn:microsoft.com/office/officeart/2008/layout/RadialCluster"/>
    <dgm:cxn modelId="{0E48B45C-6E24-944C-B53F-8B46324A1235}" type="presParOf" srcId="{777B5C1F-0CC0-0F41-8B13-F77FB6744803}" destId="{195F330B-BECD-6A4C-8E7D-4878A4CA6F69}" srcOrd="0" destOrd="0" presId="urn:microsoft.com/office/officeart/2008/layout/RadialCluster"/>
    <dgm:cxn modelId="{FF8FB0A6-A70C-1C46-911C-1D24DBAA459D}" type="presParOf" srcId="{777B5C1F-0CC0-0F41-8B13-F77FB6744803}" destId="{763F13E6-6816-4045-A053-FC3B59743CB0}" srcOrd="1" destOrd="0" presId="urn:microsoft.com/office/officeart/2008/layout/RadialCluster"/>
    <dgm:cxn modelId="{F7735798-C0CC-0944-BB49-8CE2CEA69589}" type="presParOf" srcId="{777B5C1F-0CC0-0F41-8B13-F77FB6744803}" destId="{75728776-D8F6-D840-A87D-886AA37BEA89}" srcOrd="2" destOrd="0" presId="urn:microsoft.com/office/officeart/2008/layout/RadialCluster"/>
    <dgm:cxn modelId="{7264A5DB-B678-0942-A7CC-ED1AC7AC71EB}" type="presParOf" srcId="{777B5C1F-0CC0-0F41-8B13-F77FB6744803}" destId="{2B627229-21D2-094E-BDF5-825D46F1AD6F}" srcOrd="3" destOrd="0" presId="urn:microsoft.com/office/officeart/2008/layout/RadialCluster"/>
    <dgm:cxn modelId="{E4971D57-F392-0A40-8D3F-47B866B2E93B}" type="presParOf" srcId="{777B5C1F-0CC0-0F41-8B13-F77FB6744803}" destId="{DC39D657-E89A-F14F-AD58-5A7A594E5177}" srcOrd="4" destOrd="0" presId="urn:microsoft.com/office/officeart/2008/layout/RadialCluster"/>
    <dgm:cxn modelId="{189E8B94-5D64-1E46-A688-A34598119E1C}" type="presParOf" srcId="{777B5C1F-0CC0-0F41-8B13-F77FB6744803}" destId="{B8C1A6F3-0FAD-D54B-83AC-A99C1284B204}" srcOrd="5" destOrd="0" presId="urn:microsoft.com/office/officeart/2008/layout/RadialCluster"/>
    <dgm:cxn modelId="{ED71DBC0-860F-8A4A-98F2-1F1AFA527B3F}" type="presParOf" srcId="{777B5C1F-0CC0-0F41-8B13-F77FB6744803}" destId="{260858C5-77C3-2044-AE20-31B2A89BF93F}" srcOrd="6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65D6F42-00F8-1D40-A138-B490A1E1392C}" type="doc">
      <dgm:prSet loTypeId="urn:microsoft.com/office/officeart/2005/8/layout/hList1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5278FA7-685A-AA45-A40A-EB671E81CC86}">
      <dgm:prSet/>
      <dgm:spPr/>
      <dgm:t>
        <a:bodyPr/>
        <a:lstStyle/>
        <a:p>
          <a:r>
            <a:rPr lang="en-US" dirty="0"/>
            <a:t>Demographics</a:t>
          </a:r>
        </a:p>
      </dgm:t>
    </dgm:pt>
    <dgm:pt modelId="{63903FE7-117A-ED45-AF54-5B4EF0C01ABC}" type="parTrans" cxnId="{4BECC6DB-0464-524C-97DA-15D8E89D157E}">
      <dgm:prSet/>
      <dgm:spPr/>
      <dgm:t>
        <a:bodyPr/>
        <a:lstStyle/>
        <a:p>
          <a:endParaRPr lang="en-US"/>
        </a:p>
      </dgm:t>
    </dgm:pt>
    <dgm:pt modelId="{4BCEA665-0D97-D74C-9DBC-8DBADB5489FF}" type="sibTrans" cxnId="{4BECC6DB-0464-524C-97DA-15D8E89D157E}">
      <dgm:prSet/>
      <dgm:spPr/>
      <dgm:t>
        <a:bodyPr/>
        <a:lstStyle/>
        <a:p>
          <a:endParaRPr lang="en-US"/>
        </a:p>
      </dgm:t>
    </dgm:pt>
    <dgm:pt modelId="{A71558B7-F642-9D42-8D49-B64C1990A4B3}">
      <dgm:prSet/>
      <dgm:spPr/>
      <dgm:t>
        <a:bodyPr/>
        <a:lstStyle/>
        <a:p>
          <a:r>
            <a:rPr lang="en-US" dirty="0"/>
            <a:t>Personality traits</a:t>
          </a:r>
        </a:p>
      </dgm:t>
    </dgm:pt>
    <dgm:pt modelId="{A2B3CB93-47D9-6549-B7F4-2F5FEE7D923A}" type="parTrans" cxnId="{169F487A-6692-2B43-9EAB-F19FF0947398}">
      <dgm:prSet/>
      <dgm:spPr/>
      <dgm:t>
        <a:bodyPr/>
        <a:lstStyle/>
        <a:p>
          <a:endParaRPr lang="en-US"/>
        </a:p>
      </dgm:t>
    </dgm:pt>
    <dgm:pt modelId="{66124D10-5511-2F4F-831A-C237E4C4072C}" type="sibTrans" cxnId="{169F487A-6692-2B43-9EAB-F19FF0947398}">
      <dgm:prSet/>
      <dgm:spPr/>
      <dgm:t>
        <a:bodyPr/>
        <a:lstStyle/>
        <a:p>
          <a:endParaRPr lang="en-US"/>
        </a:p>
      </dgm:t>
    </dgm:pt>
    <dgm:pt modelId="{F6663E80-8E47-1F4E-8226-EC9A811C8912}">
      <dgm:prSet/>
      <dgm:spPr/>
      <dgm:t>
        <a:bodyPr/>
        <a:lstStyle/>
        <a:p>
          <a:r>
            <a:rPr lang="en-US" dirty="0"/>
            <a:t>Drug consumption</a:t>
          </a:r>
        </a:p>
      </dgm:t>
    </dgm:pt>
    <dgm:pt modelId="{6DBF3E0A-E421-C54E-B6E2-3D472DB8BB9C}" type="parTrans" cxnId="{92047911-0EBA-AB4B-895B-42EEC2FD1EE4}">
      <dgm:prSet/>
      <dgm:spPr/>
      <dgm:t>
        <a:bodyPr/>
        <a:lstStyle/>
        <a:p>
          <a:endParaRPr lang="en-US"/>
        </a:p>
      </dgm:t>
    </dgm:pt>
    <dgm:pt modelId="{4BAE9250-6157-F646-AB16-7547807514FC}" type="sibTrans" cxnId="{92047911-0EBA-AB4B-895B-42EEC2FD1EE4}">
      <dgm:prSet/>
      <dgm:spPr/>
      <dgm:t>
        <a:bodyPr/>
        <a:lstStyle/>
        <a:p>
          <a:endParaRPr lang="en-US"/>
        </a:p>
      </dgm:t>
    </dgm:pt>
    <dgm:pt modelId="{98BAA6EF-D595-7D46-B6D9-45564F536C6C}">
      <dgm:prSet/>
      <dgm:spPr/>
      <dgm:t>
        <a:bodyPr/>
        <a:lstStyle/>
        <a:p>
          <a:r>
            <a:rPr lang="en-US" dirty="0">
              <a:solidFill>
                <a:srgbClr val="FF0000"/>
              </a:solidFill>
            </a:rPr>
            <a:t>neuroticism (</a:t>
          </a:r>
          <a:r>
            <a:rPr lang="en-US" dirty="0" err="1">
              <a:solidFill>
                <a:srgbClr val="FF0000"/>
              </a:solidFill>
            </a:rPr>
            <a:t>Nscore</a:t>
          </a:r>
          <a:r>
            <a:rPr lang="en-US" dirty="0">
              <a:solidFill>
                <a:srgbClr val="FF0000"/>
              </a:solidFill>
            </a:rPr>
            <a:t>)</a:t>
          </a:r>
        </a:p>
      </dgm:t>
    </dgm:pt>
    <dgm:pt modelId="{0D017A67-D7BA-6E41-B223-7811A67290C1}" type="parTrans" cxnId="{42D409FD-208D-3A44-92C7-E61CAA335685}">
      <dgm:prSet/>
      <dgm:spPr/>
      <dgm:t>
        <a:bodyPr/>
        <a:lstStyle/>
        <a:p>
          <a:endParaRPr lang="en-US"/>
        </a:p>
      </dgm:t>
    </dgm:pt>
    <dgm:pt modelId="{6F98F340-F956-534E-85B5-4E3CC1F6CB09}" type="sibTrans" cxnId="{42D409FD-208D-3A44-92C7-E61CAA335685}">
      <dgm:prSet/>
      <dgm:spPr/>
      <dgm:t>
        <a:bodyPr/>
        <a:lstStyle/>
        <a:p>
          <a:endParaRPr lang="en-US"/>
        </a:p>
      </dgm:t>
    </dgm:pt>
    <dgm:pt modelId="{608CE853-767C-174B-AF8F-0E9D1BC39B9E}">
      <dgm:prSet/>
      <dgm:spPr/>
      <dgm:t>
        <a:bodyPr/>
        <a:lstStyle/>
        <a:p>
          <a:r>
            <a:rPr lang="en-US" dirty="0"/>
            <a:t>Age</a:t>
          </a:r>
        </a:p>
      </dgm:t>
    </dgm:pt>
    <dgm:pt modelId="{C1E24623-E3D9-9843-8CFC-03FB8692EE27}" type="parTrans" cxnId="{38D6B1EA-FE5E-0E4B-9A17-F10D5CF41D1A}">
      <dgm:prSet/>
      <dgm:spPr/>
      <dgm:t>
        <a:bodyPr/>
        <a:lstStyle/>
        <a:p>
          <a:endParaRPr lang="en-US"/>
        </a:p>
      </dgm:t>
    </dgm:pt>
    <dgm:pt modelId="{02B4A597-47A4-B944-89BC-5A5E853C1110}" type="sibTrans" cxnId="{38D6B1EA-FE5E-0E4B-9A17-F10D5CF41D1A}">
      <dgm:prSet/>
      <dgm:spPr/>
      <dgm:t>
        <a:bodyPr/>
        <a:lstStyle/>
        <a:p>
          <a:endParaRPr lang="en-US"/>
        </a:p>
      </dgm:t>
    </dgm:pt>
    <dgm:pt modelId="{0AE619A4-EA4E-8F43-A9DD-9D4CB5A1D796}">
      <dgm:prSet/>
      <dgm:spPr/>
      <dgm:t>
        <a:bodyPr/>
        <a:lstStyle/>
        <a:p>
          <a:r>
            <a:rPr lang="en-US" dirty="0"/>
            <a:t>Alcohol</a:t>
          </a:r>
        </a:p>
      </dgm:t>
    </dgm:pt>
    <dgm:pt modelId="{33D70582-ACBF-D544-B7B2-91A77CCFC50C}" type="parTrans" cxnId="{99B39AC3-8E5B-6C4C-9486-72DC2C0E3043}">
      <dgm:prSet/>
      <dgm:spPr/>
      <dgm:t>
        <a:bodyPr/>
        <a:lstStyle/>
        <a:p>
          <a:endParaRPr lang="en-US"/>
        </a:p>
      </dgm:t>
    </dgm:pt>
    <dgm:pt modelId="{4E05C4A5-DD62-4146-919C-E5270A50D81B}" type="sibTrans" cxnId="{99B39AC3-8E5B-6C4C-9486-72DC2C0E3043}">
      <dgm:prSet/>
      <dgm:spPr/>
      <dgm:t>
        <a:bodyPr/>
        <a:lstStyle/>
        <a:p>
          <a:endParaRPr lang="en-US"/>
        </a:p>
      </dgm:t>
    </dgm:pt>
    <dgm:pt modelId="{617AC42D-DF26-D74C-A62C-AAB81C0C585B}">
      <dgm:prSet/>
      <dgm:spPr/>
      <dgm:t>
        <a:bodyPr/>
        <a:lstStyle/>
        <a:p>
          <a:r>
            <a:rPr lang="en-US" dirty="0"/>
            <a:t>Heroin</a:t>
          </a:r>
        </a:p>
      </dgm:t>
    </dgm:pt>
    <dgm:pt modelId="{F0F3DEB5-9CA9-3A40-B9FB-628249FE14D9}" type="parTrans" cxnId="{C040F00E-078B-6D4F-8C0A-49BDF4EE5BFE}">
      <dgm:prSet/>
      <dgm:spPr/>
      <dgm:t>
        <a:bodyPr/>
        <a:lstStyle/>
        <a:p>
          <a:endParaRPr lang="en-US"/>
        </a:p>
      </dgm:t>
    </dgm:pt>
    <dgm:pt modelId="{5C9030ED-D833-BF46-B6F3-D0CEE8758E7B}" type="sibTrans" cxnId="{C040F00E-078B-6D4F-8C0A-49BDF4EE5BFE}">
      <dgm:prSet/>
      <dgm:spPr/>
      <dgm:t>
        <a:bodyPr/>
        <a:lstStyle/>
        <a:p>
          <a:endParaRPr lang="en-US"/>
        </a:p>
      </dgm:t>
    </dgm:pt>
    <dgm:pt modelId="{7F323AF9-3CF2-894B-A028-6ABDBC092C4E}">
      <dgm:prSet/>
      <dgm:spPr/>
      <dgm:t>
        <a:bodyPr/>
        <a:lstStyle/>
        <a:p>
          <a:r>
            <a:rPr lang="en-US" dirty="0"/>
            <a:t>Nicotine</a:t>
          </a:r>
        </a:p>
      </dgm:t>
    </dgm:pt>
    <dgm:pt modelId="{DC1C3A52-47A1-A148-ABD3-839EAC10AA81}" type="parTrans" cxnId="{C81D2975-CB27-B349-A56A-EB51BA5EA2FD}">
      <dgm:prSet/>
      <dgm:spPr/>
      <dgm:t>
        <a:bodyPr/>
        <a:lstStyle/>
        <a:p>
          <a:endParaRPr lang="en-US"/>
        </a:p>
      </dgm:t>
    </dgm:pt>
    <dgm:pt modelId="{4B7E19E4-E032-3F42-A0AD-1CBE490025CC}" type="sibTrans" cxnId="{C81D2975-CB27-B349-A56A-EB51BA5EA2FD}">
      <dgm:prSet/>
      <dgm:spPr/>
      <dgm:t>
        <a:bodyPr/>
        <a:lstStyle/>
        <a:p>
          <a:endParaRPr lang="en-US"/>
        </a:p>
      </dgm:t>
    </dgm:pt>
    <dgm:pt modelId="{6118596B-D3A8-114E-80B4-E5239C4288DE}">
      <dgm:prSet/>
      <dgm:spPr/>
      <dgm:t>
        <a:bodyPr/>
        <a:lstStyle/>
        <a:p>
          <a:r>
            <a:rPr lang="en-US" dirty="0"/>
            <a:t>…</a:t>
          </a:r>
        </a:p>
      </dgm:t>
    </dgm:pt>
    <dgm:pt modelId="{56820891-1348-ED48-838B-0E28E3AFAD79}" type="parTrans" cxnId="{BC46D3BF-576A-B440-A736-E7D7F4457719}">
      <dgm:prSet/>
      <dgm:spPr/>
      <dgm:t>
        <a:bodyPr/>
        <a:lstStyle/>
        <a:p>
          <a:endParaRPr lang="en-US"/>
        </a:p>
      </dgm:t>
    </dgm:pt>
    <dgm:pt modelId="{8C4A1FAA-B21B-6F4B-AFD5-696D2FB33EFA}" type="sibTrans" cxnId="{BC46D3BF-576A-B440-A736-E7D7F4457719}">
      <dgm:prSet/>
      <dgm:spPr/>
      <dgm:t>
        <a:bodyPr/>
        <a:lstStyle/>
        <a:p>
          <a:endParaRPr lang="en-US"/>
        </a:p>
      </dgm:t>
    </dgm:pt>
    <dgm:pt modelId="{3B49910F-0FD8-6148-BBE2-63981709B07A}">
      <dgm:prSet/>
      <dgm:spPr/>
      <dgm:t>
        <a:bodyPr/>
        <a:lstStyle/>
        <a:p>
          <a:r>
            <a:rPr lang="en-US" dirty="0"/>
            <a:t>extraversion (</a:t>
          </a:r>
          <a:r>
            <a:rPr lang="en-US" dirty="0" err="1"/>
            <a:t>Escore</a:t>
          </a:r>
          <a:r>
            <a:rPr lang="en-US" dirty="0"/>
            <a:t>)</a:t>
          </a:r>
        </a:p>
      </dgm:t>
    </dgm:pt>
    <dgm:pt modelId="{1C2ABDCA-A0A5-A944-A62D-C463375FB98B}" type="parTrans" cxnId="{21FE5DFA-FE88-144F-B7A0-C66A2403E3CB}">
      <dgm:prSet/>
      <dgm:spPr/>
      <dgm:t>
        <a:bodyPr/>
        <a:lstStyle/>
        <a:p>
          <a:endParaRPr lang="en-US"/>
        </a:p>
      </dgm:t>
    </dgm:pt>
    <dgm:pt modelId="{3D8B4537-712B-3E4B-B936-5DBE964628D0}" type="sibTrans" cxnId="{21FE5DFA-FE88-144F-B7A0-C66A2403E3CB}">
      <dgm:prSet/>
      <dgm:spPr/>
      <dgm:t>
        <a:bodyPr/>
        <a:lstStyle/>
        <a:p>
          <a:endParaRPr lang="en-US"/>
        </a:p>
      </dgm:t>
    </dgm:pt>
    <dgm:pt modelId="{823B6004-7F61-C741-BB1A-24F027C86203}">
      <dgm:prSet/>
      <dgm:spPr/>
      <dgm:t>
        <a:bodyPr/>
        <a:lstStyle/>
        <a:p>
          <a:r>
            <a:rPr lang="en-US" dirty="0"/>
            <a:t>openness to experience (</a:t>
          </a:r>
          <a:r>
            <a:rPr lang="en-US" dirty="0" err="1"/>
            <a:t>Oscore</a:t>
          </a:r>
          <a:r>
            <a:rPr lang="en-US" dirty="0"/>
            <a:t>)</a:t>
          </a:r>
        </a:p>
      </dgm:t>
    </dgm:pt>
    <dgm:pt modelId="{570F42BE-69CE-D24A-AD03-83CAB1E63E2E}" type="parTrans" cxnId="{1898784F-D4DD-4F4F-B9C7-A9861EDBA8E4}">
      <dgm:prSet/>
      <dgm:spPr/>
      <dgm:t>
        <a:bodyPr/>
        <a:lstStyle/>
        <a:p>
          <a:endParaRPr lang="en-US"/>
        </a:p>
      </dgm:t>
    </dgm:pt>
    <dgm:pt modelId="{0792D22A-1771-F841-8E3C-78BA9D05B7BA}" type="sibTrans" cxnId="{1898784F-D4DD-4F4F-B9C7-A9861EDBA8E4}">
      <dgm:prSet/>
      <dgm:spPr/>
      <dgm:t>
        <a:bodyPr/>
        <a:lstStyle/>
        <a:p>
          <a:endParaRPr lang="en-US"/>
        </a:p>
      </dgm:t>
    </dgm:pt>
    <dgm:pt modelId="{ED3CC196-639E-B64B-BAC5-CD476C74AFF0}">
      <dgm:prSet/>
      <dgm:spPr/>
      <dgm:t>
        <a:bodyPr/>
        <a:lstStyle/>
        <a:p>
          <a:r>
            <a:rPr lang="en-US" dirty="0"/>
            <a:t>agreeableness (</a:t>
          </a:r>
          <a:r>
            <a:rPr lang="en-US" dirty="0" err="1"/>
            <a:t>Ascore</a:t>
          </a:r>
          <a:r>
            <a:rPr lang="en-US" dirty="0"/>
            <a:t>)</a:t>
          </a:r>
        </a:p>
      </dgm:t>
    </dgm:pt>
    <dgm:pt modelId="{4CA74AD6-54DB-B943-9DD0-5539BFEC8D7E}" type="parTrans" cxnId="{5DADAED4-380F-A442-A9F5-FA5A2B481654}">
      <dgm:prSet/>
      <dgm:spPr/>
      <dgm:t>
        <a:bodyPr/>
        <a:lstStyle/>
        <a:p>
          <a:endParaRPr lang="en-US"/>
        </a:p>
      </dgm:t>
    </dgm:pt>
    <dgm:pt modelId="{F37364BF-A1ED-B94D-B521-C8B766BAC81A}" type="sibTrans" cxnId="{5DADAED4-380F-A442-A9F5-FA5A2B481654}">
      <dgm:prSet/>
      <dgm:spPr/>
      <dgm:t>
        <a:bodyPr/>
        <a:lstStyle/>
        <a:p>
          <a:endParaRPr lang="en-US"/>
        </a:p>
      </dgm:t>
    </dgm:pt>
    <dgm:pt modelId="{A5AAB7E5-16B7-3341-AD16-06B85B827956}">
      <dgm:prSet/>
      <dgm:spPr/>
      <dgm:t>
        <a:bodyPr/>
        <a:lstStyle/>
        <a:p>
          <a:r>
            <a:rPr lang="en-US" dirty="0"/>
            <a:t>conscientiousness (</a:t>
          </a:r>
          <a:r>
            <a:rPr lang="en-US" dirty="0" err="1"/>
            <a:t>Cscore</a:t>
          </a:r>
          <a:r>
            <a:rPr lang="en-US" dirty="0"/>
            <a:t>)</a:t>
          </a:r>
        </a:p>
      </dgm:t>
    </dgm:pt>
    <dgm:pt modelId="{770330A0-AF94-5144-979D-613E3C229577}" type="parTrans" cxnId="{D75213F7-0DEB-AE4B-806A-4747DAD57040}">
      <dgm:prSet/>
      <dgm:spPr/>
      <dgm:t>
        <a:bodyPr/>
        <a:lstStyle/>
        <a:p>
          <a:endParaRPr lang="en-US"/>
        </a:p>
      </dgm:t>
    </dgm:pt>
    <dgm:pt modelId="{E83FC1FF-1E80-5E4E-BA68-994ED97889AC}" type="sibTrans" cxnId="{D75213F7-0DEB-AE4B-806A-4747DAD57040}">
      <dgm:prSet/>
      <dgm:spPr/>
      <dgm:t>
        <a:bodyPr/>
        <a:lstStyle/>
        <a:p>
          <a:endParaRPr lang="en-US"/>
        </a:p>
      </dgm:t>
    </dgm:pt>
    <dgm:pt modelId="{0648074C-825E-6144-905B-6A14F4A0DD45}">
      <dgm:prSet/>
      <dgm:spPr/>
      <dgm:t>
        <a:bodyPr/>
        <a:lstStyle/>
        <a:p>
          <a:r>
            <a:rPr lang="en-US" dirty="0"/>
            <a:t>impulsiveness</a:t>
          </a:r>
        </a:p>
      </dgm:t>
    </dgm:pt>
    <dgm:pt modelId="{AB3C97C4-E74A-3A41-94A8-3FE13DF52899}" type="parTrans" cxnId="{F696FDCA-65AE-BA4D-961B-196E70DD5168}">
      <dgm:prSet/>
      <dgm:spPr/>
      <dgm:t>
        <a:bodyPr/>
        <a:lstStyle/>
        <a:p>
          <a:endParaRPr lang="en-US"/>
        </a:p>
      </dgm:t>
    </dgm:pt>
    <dgm:pt modelId="{351D2B03-7616-D54B-8B04-FF8E36AE955B}" type="sibTrans" cxnId="{F696FDCA-65AE-BA4D-961B-196E70DD5168}">
      <dgm:prSet/>
      <dgm:spPr/>
      <dgm:t>
        <a:bodyPr/>
        <a:lstStyle/>
        <a:p>
          <a:endParaRPr lang="en-US"/>
        </a:p>
      </dgm:t>
    </dgm:pt>
    <dgm:pt modelId="{A4D1C2B6-AC83-1346-84C1-D79F2D2575F1}">
      <dgm:prSet/>
      <dgm:spPr/>
      <dgm:t>
        <a:bodyPr/>
        <a:lstStyle/>
        <a:p>
          <a:r>
            <a:rPr lang="en-US" dirty="0"/>
            <a:t>Sensation-seeking(SS)</a:t>
          </a:r>
        </a:p>
      </dgm:t>
    </dgm:pt>
    <dgm:pt modelId="{211854F4-E69B-B045-A61A-811FCE01B4FC}" type="parTrans" cxnId="{42639907-4193-C444-8C6A-968CA07D5E92}">
      <dgm:prSet/>
      <dgm:spPr/>
      <dgm:t>
        <a:bodyPr/>
        <a:lstStyle/>
        <a:p>
          <a:endParaRPr lang="en-US"/>
        </a:p>
      </dgm:t>
    </dgm:pt>
    <dgm:pt modelId="{1BD1115C-F41A-9D4C-ABC6-5B22CDB6E963}" type="sibTrans" cxnId="{42639907-4193-C444-8C6A-968CA07D5E92}">
      <dgm:prSet/>
      <dgm:spPr/>
      <dgm:t>
        <a:bodyPr/>
        <a:lstStyle/>
        <a:p>
          <a:endParaRPr lang="en-US"/>
        </a:p>
      </dgm:t>
    </dgm:pt>
    <dgm:pt modelId="{D5007934-1ABD-544C-A41D-920305681E50}">
      <dgm:prSet/>
      <dgm:spPr/>
      <dgm:t>
        <a:bodyPr/>
        <a:lstStyle/>
        <a:p>
          <a:r>
            <a:rPr lang="en-US" dirty="0"/>
            <a:t>Gender</a:t>
          </a:r>
        </a:p>
      </dgm:t>
    </dgm:pt>
    <dgm:pt modelId="{2F31041A-73A6-BC49-B564-65B00AD92972}" type="parTrans" cxnId="{A8FC9C20-2B6F-7B42-9D60-A71F9DA85AB1}">
      <dgm:prSet/>
      <dgm:spPr/>
      <dgm:t>
        <a:bodyPr/>
        <a:lstStyle/>
        <a:p>
          <a:endParaRPr lang="en-US"/>
        </a:p>
      </dgm:t>
    </dgm:pt>
    <dgm:pt modelId="{F556BC2D-D30B-CA4B-AFCB-1E69A0438C2A}" type="sibTrans" cxnId="{A8FC9C20-2B6F-7B42-9D60-A71F9DA85AB1}">
      <dgm:prSet/>
      <dgm:spPr/>
      <dgm:t>
        <a:bodyPr/>
        <a:lstStyle/>
        <a:p>
          <a:endParaRPr lang="en-US"/>
        </a:p>
      </dgm:t>
    </dgm:pt>
    <dgm:pt modelId="{034BB582-E23B-CD4B-9470-298CCD0BB2CA}">
      <dgm:prSet/>
      <dgm:spPr/>
      <dgm:t>
        <a:bodyPr/>
        <a:lstStyle/>
        <a:p>
          <a:r>
            <a:rPr lang="en-US" dirty="0"/>
            <a:t>Education</a:t>
          </a:r>
        </a:p>
      </dgm:t>
    </dgm:pt>
    <dgm:pt modelId="{B3ADC57C-9F4D-6040-9BBE-C6913A65125C}" type="parTrans" cxnId="{F804E6BF-0EFB-E646-9065-BB10BA5509C7}">
      <dgm:prSet/>
      <dgm:spPr/>
      <dgm:t>
        <a:bodyPr/>
        <a:lstStyle/>
        <a:p>
          <a:endParaRPr lang="en-US"/>
        </a:p>
      </dgm:t>
    </dgm:pt>
    <dgm:pt modelId="{A5DB5F5C-A89A-D149-8101-E8C82D516950}" type="sibTrans" cxnId="{F804E6BF-0EFB-E646-9065-BB10BA5509C7}">
      <dgm:prSet/>
      <dgm:spPr/>
      <dgm:t>
        <a:bodyPr/>
        <a:lstStyle/>
        <a:p>
          <a:endParaRPr lang="en-US"/>
        </a:p>
      </dgm:t>
    </dgm:pt>
    <dgm:pt modelId="{96073050-419B-9148-A5A8-592BF120B275}">
      <dgm:prSet/>
      <dgm:spPr/>
      <dgm:t>
        <a:bodyPr/>
        <a:lstStyle/>
        <a:p>
          <a:r>
            <a:rPr lang="en-US" dirty="0"/>
            <a:t>Country</a:t>
          </a:r>
        </a:p>
      </dgm:t>
    </dgm:pt>
    <dgm:pt modelId="{C6ED8330-5E97-3545-B81D-1CE3BD03EF62}" type="parTrans" cxnId="{B9835F7D-C25F-9842-A13D-4C91E5F74386}">
      <dgm:prSet/>
      <dgm:spPr/>
      <dgm:t>
        <a:bodyPr/>
        <a:lstStyle/>
        <a:p>
          <a:endParaRPr lang="en-US"/>
        </a:p>
      </dgm:t>
    </dgm:pt>
    <dgm:pt modelId="{71CA71DC-201D-274B-BFFC-466B23796DEA}" type="sibTrans" cxnId="{B9835F7D-C25F-9842-A13D-4C91E5F74386}">
      <dgm:prSet/>
      <dgm:spPr/>
      <dgm:t>
        <a:bodyPr/>
        <a:lstStyle/>
        <a:p>
          <a:endParaRPr lang="en-US"/>
        </a:p>
      </dgm:t>
    </dgm:pt>
    <dgm:pt modelId="{19C080C7-6800-A446-9AFA-5325216A70B1}">
      <dgm:prSet/>
      <dgm:spPr/>
      <dgm:t>
        <a:bodyPr/>
        <a:lstStyle/>
        <a:p>
          <a:r>
            <a:rPr lang="en-US" dirty="0"/>
            <a:t>Race</a:t>
          </a:r>
        </a:p>
      </dgm:t>
    </dgm:pt>
    <dgm:pt modelId="{185DF12F-46CB-574B-94A5-D9F2B5DDF79F}" type="parTrans" cxnId="{CE59C14B-1EB0-BF44-890F-4CDB808BBCE8}">
      <dgm:prSet/>
      <dgm:spPr/>
      <dgm:t>
        <a:bodyPr/>
        <a:lstStyle/>
        <a:p>
          <a:endParaRPr lang="en-US"/>
        </a:p>
      </dgm:t>
    </dgm:pt>
    <dgm:pt modelId="{A53D56D0-CE28-6C4B-AA82-F3C4516983EE}" type="sibTrans" cxnId="{CE59C14B-1EB0-BF44-890F-4CDB808BBCE8}">
      <dgm:prSet/>
      <dgm:spPr/>
      <dgm:t>
        <a:bodyPr/>
        <a:lstStyle/>
        <a:p>
          <a:endParaRPr lang="en-US"/>
        </a:p>
      </dgm:t>
    </dgm:pt>
    <dgm:pt modelId="{128C2128-822E-174E-BDA6-F5F1F432AF76}" type="pres">
      <dgm:prSet presAssocID="{465D6F42-00F8-1D40-A138-B490A1E1392C}" presName="Name0" presStyleCnt="0">
        <dgm:presLayoutVars>
          <dgm:dir/>
          <dgm:animLvl val="lvl"/>
          <dgm:resizeHandles val="exact"/>
        </dgm:presLayoutVars>
      </dgm:prSet>
      <dgm:spPr/>
    </dgm:pt>
    <dgm:pt modelId="{7D44827C-5130-884F-AE2D-FF2ED986B5D5}" type="pres">
      <dgm:prSet presAssocID="{25278FA7-685A-AA45-A40A-EB671E81CC86}" presName="composite" presStyleCnt="0"/>
      <dgm:spPr/>
    </dgm:pt>
    <dgm:pt modelId="{A7B0E2AB-5CEE-9943-A83A-7E774A66D89A}" type="pres">
      <dgm:prSet presAssocID="{25278FA7-685A-AA45-A40A-EB671E81CC86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172CF7FC-DE1D-784E-BDFB-D27A83250AF5}" type="pres">
      <dgm:prSet presAssocID="{25278FA7-685A-AA45-A40A-EB671E81CC86}" presName="desTx" presStyleLbl="alignAccFollowNode1" presStyleIdx="0" presStyleCnt="3">
        <dgm:presLayoutVars>
          <dgm:bulletEnabled val="1"/>
        </dgm:presLayoutVars>
      </dgm:prSet>
      <dgm:spPr/>
    </dgm:pt>
    <dgm:pt modelId="{2E4B14E3-85FC-2E49-8CEB-72291E50E34C}" type="pres">
      <dgm:prSet presAssocID="{4BCEA665-0D97-D74C-9DBC-8DBADB5489FF}" presName="space" presStyleCnt="0"/>
      <dgm:spPr/>
    </dgm:pt>
    <dgm:pt modelId="{57163E67-4FE9-E743-9EA4-05A82D3384AD}" type="pres">
      <dgm:prSet presAssocID="{A71558B7-F642-9D42-8D49-B64C1990A4B3}" presName="composite" presStyleCnt="0"/>
      <dgm:spPr/>
    </dgm:pt>
    <dgm:pt modelId="{273B8399-5C30-754F-B2C2-ACCD0505A84B}" type="pres">
      <dgm:prSet presAssocID="{A71558B7-F642-9D42-8D49-B64C1990A4B3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621B0D98-0A55-3347-BB5C-45FB3E1FC5E4}" type="pres">
      <dgm:prSet presAssocID="{A71558B7-F642-9D42-8D49-B64C1990A4B3}" presName="desTx" presStyleLbl="alignAccFollowNode1" presStyleIdx="1" presStyleCnt="3">
        <dgm:presLayoutVars>
          <dgm:bulletEnabled val="1"/>
        </dgm:presLayoutVars>
      </dgm:prSet>
      <dgm:spPr/>
    </dgm:pt>
    <dgm:pt modelId="{8EECE75E-BACC-EC4C-9C76-A8096F878779}" type="pres">
      <dgm:prSet presAssocID="{66124D10-5511-2F4F-831A-C237E4C4072C}" presName="space" presStyleCnt="0"/>
      <dgm:spPr/>
    </dgm:pt>
    <dgm:pt modelId="{6139F73A-FCB0-F246-B1F8-1318669A81F7}" type="pres">
      <dgm:prSet presAssocID="{F6663E80-8E47-1F4E-8226-EC9A811C8912}" presName="composite" presStyleCnt="0"/>
      <dgm:spPr/>
    </dgm:pt>
    <dgm:pt modelId="{C9B20540-9624-C641-8864-B3909775A689}" type="pres">
      <dgm:prSet presAssocID="{F6663E80-8E47-1F4E-8226-EC9A811C8912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C517E97F-8CD1-3443-B130-3C1D8C45BD5A}" type="pres">
      <dgm:prSet presAssocID="{F6663E80-8E47-1F4E-8226-EC9A811C8912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42639907-4193-C444-8C6A-968CA07D5E92}" srcId="{A71558B7-F642-9D42-8D49-B64C1990A4B3}" destId="{A4D1C2B6-AC83-1346-84C1-D79F2D2575F1}" srcOrd="6" destOrd="0" parTransId="{211854F4-E69B-B045-A61A-811FCE01B4FC}" sibTransId="{1BD1115C-F41A-9D4C-ABC6-5B22CDB6E963}"/>
    <dgm:cxn modelId="{46B8B20C-CCF4-CA48-AA65-053D675998DD}" type="presOf" srcId="{A5AAB7E5-16B7-3341-AD16-06B85B827956}" destId="{621B0D98-0A55-3347-BB5C-45FB3E1FC5E4}" srcOrd="0" destOrd="4" presId="urn:microsoft.com/office/officeart/2005/8/layout/hList1"/>
    <dgm:cxn modelId="{C040F00E-078B-6D4F-8C0A-49BDF4EE5BFE}" srcId="{F6663E80-8E47-1F4E-8226-EC9A811C8912}" destId="{617AC42D-DF26-D74C-A62C-AAB81C0C585B}" srcOrd="1" destOrd="0" parTransId="{F0F3DEB5-9CA9-3A40-B9FB-628249FE14D9}" sibTransId="{5C9030ED-D833-BF46-B6F3-D0CEE8758E7B}"/>
    <dgm:cxn modelId="{92047911-0EBA-AB4B-895B-42EEC2FD1EE4}" srcId="{465D6F42-00F8-1D40-A138-B490A1E1392C}" destId="{F6663E80-8E47-1F4E-8226-EC9A811C8912}" srcOrd="2" destOrd="0" parTransId="{6DBF3E0A-E421-C54E-B6E2-3D472DB8BB9C}" sibTransId="{4BAE9250-6157-F646-AB16-7547807514FC}"/>
    <dgm:cxn modelId="{A8FC9C20-2B6F-7B42-9D60-A71F9DA85AB1}" srcId="{25278FA7-685A-AA45-A40A-EB671E81CC86}" destId="{D5007934-1ABD-544C-A41D-920305681E50}" srcOrd="1" destOrd="0" parTransId="{2F31041A-73A6-BC49-B564-65B00AD92972}" sibTransId="{F556BC2D-D30B-CA4B-AFCB-1E69A0438C2A}"/>
    <dgm:cxn modelId="{F60B4C22-3211-9649-81A8-4211B6559774}" type="presOf" srcId="{0648074C-825E-6144-905B-6A14F4A0DD45}" destId="{621B0D98-0A55-3347-BB5C-45FB3E1FC5E4}" srcOrd="0" destOrd="5" presId="urn:microsoft.com/office/officeart/2005/8/layout/hList1"/>
    <dgm:cxn modelId="{8E40BD26-AC44-424B-A45D-571515EBAF59}" type="presOf" srcId="{D5007934-1ABD-544C-A41D-920305681E50}" destId="{172CF7FC-DE1D-784E-BDFB-D27A83250AF5}" srcOrd="0" destOrd="1" presId="urn:microsoft.com/office/officeart/2005/8/layout/hList1"/>
    <dgm:cxn modelId="{CE59C14B-1EB0-BF44-890F-4CDB808BBCE8}" srcId="{25278FA7-685A-AA45-A40A-EB671E81CC86}" destId="{19C080C7-6800-A446-9AFA-5325216A70B1}" srcOrd="4" destOrd="0" parTransId="{185DF12F-46CB-574B-94A5-D9F2B5DDF79F}" sibTransId="{A53D56D0-CE28-6C4B-AA82-F3C4516983EE}"/>
    <dgm:cxn modelId="{1898784F-D4DD-4F4F-B9C7-A9861EDBA8E4}" srcId="{A71558B7-F642-9D42-8D49-B64C1990A4B3}" destId="{823B6004-7F61-C741-BB1A-24F027C86203}" srcOrd="2" destOrd="0" parTransId="{570F42BE-69CE-D24A-AD03-83CAB1E63E2E}" sibTransId="{0792D22A-1771-F841-8E3C-78BA9D05B7BA}"/>
    <dgm:cxn modelId="{92C8D15A-70E1-8C44-A946-526FCD9BDBC3}" type="presOf" srcId="{25278FA7-685A-AA45-A40A-EB671E81CC86}" destId="{A7B0E2AB-5CEE-9943-A83A-7E774A66D89A}" srcOrd="0" destOrd="0" presId="urn:microsoft.com/office/officeart/2005/8/layout/hList1"/>
    <dgm:cxn modelId="{9ED47861-CAE1-0B43-B40F-4DED66C0D520}" type="presOf" srcId="{6118596B-D3A8-114E-80B4-E5239C4288DE}" destId="{C517E97F-8CD1-3443-B130-3C1D8C45BD5A}" srcOrd="0" destOrd="3" presId="urn:microsoft.com/office/officeart/2005/8/layout/hList1"/>
    <dgm:cxn modelId="{91510068-132C-3D43-94C1-E590CA132A2C}" type="presOf" srcId="{ED3CC196-639E-B64B-BAC5-CD476C74AFF0}" destId="{621B0D98-0A55-3347-BB5C-45FB3E1FC5E4}" srcOrd="0" destOrd="3" presId="urn:microsoft.com/office/officeart/2005/8/layout/hList1"/>
    <dgm:cxn modelId="{3CC53768-A1BD-9443-ABC7-9B4A03F1A021}" type="presOf" srcId="{617AC42D-DF26-D74C-A62C-AAB81C0C585B}" destId="{C517E97F-8CD1-3443-B130-3C1D8C45BD5A}" srcOrd="0" destOrd="1" presId="urn:microsoft.com/office/officeart/2005/8/layout/hList1"/>
    <dgm:cxn modelId="{C81D2975-CB27-B349-A56A-EB51BA5EA2FD}" srcId="{F6663E80-8E47-1F4E-8226-EC9A811C8912}" destId="{7F323AF9-3CF2-894B-A028-6ABDBC092C4E}" srcOrd="2" destOrd="0" parTransId="{DC1C3A52-47A1-A148-ABD3-839EAC10AA81}" sibTransId="{4B7E19E4-E032-3F42-A0AD-1CBE490025CC}"/>
    <dgm:cxn modelId="{169F487A-6692-2B43-9EAB-F19FF0947398}" srcId="{465D6F42-00F8-1D40-A138-B490A1E1392C}" destId="{A71558B7-F642-9D42-8D49-B64C1990A4B3}" srcOrd="1" destOrd="0" parTransId="{A2B3CB93-47D9-6549-B7F4-2F5FEE7D923A}" sibTransId="{66124D10-5511-2F4F-831A-C237E4C4072C}"/>
    <dgm:cxn modelId="{B9835F7D-C25F-9842-A13D-4C91E5F74386}" srcId="{25278FA7-685A-AA45-A40A-EB671E81CC86}" destId="{96073050-419B-9148-A5A8-592BF120B275}" srcOrd="3" destOrd="0" parTransId="{C6ED8330-5E97-3545-B81D-1CE3BD03EF62}" sibTransId="{71CA71DC-201D-274B-BFFC-466B23796DEA}"/>
    <dgm:cxn modelId="{61CE8082-C25E-BA4A-A7F6-5F6A3B2BDEFD}" type="presOf" srcId="{465D6F42-00F8-1D40-A138-B490A1E1392C}" destId="{128C2128-822E-174E-BDA6-F5F1F432AF76}" srcOrd="0" destOrd="0" presId="urn:microsoft.com/office/officeart/2005/8/layout/hList1"/>
    <dgm:cxn modelId="{1B9CCF89-C2A4-E646-BB77-0EEDDFF084FD}" type="presOf" srcId="{A71558B7-F642-9D42-8D49-B64C1990A4B3}" destId="{273B8399-5C30-754F-B2C2-ACCD0505A84B}" srcOrd="0" destOrd="0" presId="urn:microsoft.com/office/officeart/2005/8/layout/hList1"/>
    <dgm:cxn modelId="{6CB82692-BCCD-F64F-AF10-2A05379482EA}" type="presOf" srcId="{0AE619A4-EA4E-8F43-A9DD-9D4CB5A1D796}" destId="{C517E97F-8CD1-3443-B130-3C1D8C45BD5A}" srcOrd="0" destOrd="0" presId="urn:microsoft.com/office/officeart/2005/8/layout/hList1"/>
    <dgm:cxn modelId="{6F1EA493-288F-C346-ACD8-F1F7D20AECC0}" type="presOf" srcId="{19C080C7-6800-A446-9AFA-5325216A70B1}" destId="{172CF7FC-DE1D-784E-BDFB-D27A83250AF5}" srcOrd="0" destOrd="4" presId="urn:microsoft.com/office/officeart/2005/8/layout/hList1"/>
    <dgm:cxn modelId="{4EFDC6A2-B286-0946-8234-63594734C46F}" type="presOf" srcId="{608CE853-767C-174B-AF8F-0E9D1BC39B9E}" destId="{172CF7FC-DE1D-784E-BDFB-D27A83250AF5}" srcOrd="0" destOrd="0" presId="urn:microsoft.com/office/officeart/2005/8/layout/hList1"/>
    <dgm:cxn modelId="{40C7D3A9-2654-7648-A8A6-9C5350D9B152}" type="presOf" srcId="{A4D1C2B6-AC83-1346-84C1-D79F2D2575F1}" destId="{621B0D98-0A55-3347-BB5C-45FB3E1FC5E4}" srcOrd="0" destOrd="6" presId="urn:microsoft.com/office/officeart/2005/8/layout/hList1"/>
    <dgm:cxn modelId="{F941AABF-400D-5444-A674-5F1D241A9888}" type="presOf" srcId="{96073050-419B-9148-A5A8-592BF120B275}" destId="{172CF7FC-DE1D-784E-BDFB-D27A83250AF5}" srcOrd="0" destOrd="3" presId="urn:microsoft.com/office/officeart/2005/8/layout/hList1"/>
    <dgm:cxn modelId="{BC46D3BF-576A-B440-A736-E7D7F4457719}" srcId="{F6663E80-8E47-1F4E-8226-EC9A811C8912}" destId="{6118596B-D3A8-114E-80B4-E5239C4288DE}" srcOrd="3" destOrd="0" parTransId="{56820891-1348-ED48-838B-0E28E3AFAD79}" sibTransId="{8C4A1FAA-B21B-6F4B-AFD5-696D2FB33EFA}"/>
    <dgm:cxn modelId="{F804E6BF-0EFB-E646-9065-BB10BA5509C7}" srcId="{25278FA7-685A-AA45-A40A-EB671E81CC86}" destId="{034BB582-E23B-CD4B-9470-298CCD0BB2CA}" srcOrd="2" destOrd="0" parTransId="{B3ADC57C-9F4D-6040-9BBE-C6913A65125C}" sibTransId="{A5DB5F5C-A89A-D149-8101-E8C82D516950}"/>
    <dgm:cxn modelId="{5D7433C0-84B6-7440-BC92-B0BBC88CDA30}" type="presOf" srcId="{98BAA6EF-D595-7D46-B6D9-45564F536C6C}" destId="{621B0D98-0A55-3347-BB5C-45FB3E1FC5E4}" srcOrd="0" destOrd="0" presId="urn:microsoft.com/office/officeart/2005/8/layout/hList1"/>
    <dgm:cxn modelId="{99B39AC3-8E5B-6C4C-9486-72DC2C0E3043}" srcId="{F6663E80-8E47-1F4E-8226-EC9A811C8912}" destId="{0AE619A4-EA4E-8F43-A9DD-9D4CB5A1D796}" srcOrd="0" destOrd="0" parTransId="{33D70582-ACBF-D544-B7B2-91A77CCFC50C}" sibTransId="{4E05C4A5-DD62-4146-919C-E5270A50D81B}"/>
    <dgm:cxn modelId="{A18F42C5-15B5-4B4C-8CC7-0B7529EEB720}" type="presOf" srcId="{034BB582-E23B-CD4B-9470-298CCD0BB2CA}" destId="{172CF7FC-DE1D-784E-BDFB-D27A83250AF5}" srcOrd="0" destOrd="2" presId="urn:microsoft.com/office/officeart/2005/8/layout/hList1"/>
    <dgm:cxn modelId="{F696FDCA-65AE-BA4D-961B-196E70DD5168}" srcId="{A71558B7-F642-9D42-8D49-B64C1990A4B3}" destId="{0648074C-825E-6144-905B-6A14F4A0DD45}" srcOrd="5" destOrd="0" parTransId="{AB3C97C4-E74A-3A41-94A8-3FE13DF52899}" sibTransId="{351D2B03-7616-D54B-8B04-FF8E36AE955B}"/>
    <dgm:cxn modelId="{3C6A99D0-CCF4-3148-9185-0648FB309AE2}" type="presOf" srcId="{7F323AF9-3CF2-894B-A028-6ABDBC092C4E}" destId="{C517E97F-8CD1-3443-B130-3C1D8C45BD5A}" srcOrd="0" destOrd="2" presId="urn:microsoft.com/office/officeart/2005/8/layout/hList1"/>
    <dgm:cxn modelId="{5DADAED4-380F-A442-A9F5-FA5A2B481654}" srcId="{A71558B7-F642-9D42-8D49-B64C1990A4B3}" destId="{ED3CC196-639E-B64B-BAC5-CD476C74AFF0}" srcOrd="3" destOrd="0" parTransId="{4CA74AD6-54DB-B943-9DD0-5539BFEC8D7E}" sibTransId="{F37364BF-A1ED-B94D-B521-C8B766BAC81A}"/>
    <dgm:cxn modelId="{4BECC6DB-0464-524C-97DA-15D8E89D157E}" srcId="{465D6F42-00F8-1D40-A138-B490A1E1392C}" destId="{25278FA7-685A-AA45-A40A-EB671E81CC86}" srcOrd="0" destOrd="0" parTransId="{63903FE7-117A-ED45-AF54-5B4EF0C01ABC}" sibTransId="{4BCEA665-0D97-D74C-9DBC-8DBADB5489FF}"/>
    <dgm:cxn modelId="{22BCF1DC-1EAB-724A-856F-3DE66ABBA8D4}" type="presOf" srcId="{3B49910F-0FD8-6148-BBE2-63981709B07A}" destId="{621B0D98-0A55-3347-BB5C-45FB3E1FC5E4}" srcOrd="0" destOrd="1" presId="urn:microsoft.com/office/officeart/2005/8/layout/hList1"/>
    <dgm:cxn modelId="{8BD85EE1-0D11-BF41-B55D-1E2B51D92488}" type="presOf" srcId="{F6663E80-8E47-1F4E-8226-EC9A811C8912}" destId="{C9B20540-9624-C641-8864-B3909775A689}" srcOrd="0" destOrd="0" presId="urn:microsoft.com/office/officeart/2005/8/layout/hList1"/>
    <dgm:cxn modelId="{38D6B1EA-FE5E-0E4B-9A17-F10D5CF41D1A}" srcId="{25278FA7-685A-AA45-A40A-EB671E81CC86}" destId="{608CE853-767C-174B-AF8F-0E9D1BC39B9E}" srcOrd="0" destOrd="0" parTransId="{C1E24623-E3D9-9843-8CFC-03FB8692EE27}" sibTransId="{02B4A597-47A4-B944-89BC-5A5E853C1110}"/>
    <dgm:cxn modelId="{AC0651F4-C5D3-3E45-8DCB-43769083A782}" type="presOf" srcId="{823B6004-7F61-C741-BB1A-24F027C86203}" destId="{621B0D98-0A55-3347-BB5C-45FB3E1FC5E4}" srcOrd="0" destOrd="2" presId="urn:microsoft.com/office/officeart/2005/8/layout/hList1"/>
    <dgm:cxn modelId="{D75213F7-0DEB-AE4B-806A-4747DAD57040}" srcId="{A71558B7-F642-9D42-8D49-B64C1990A4B3}" destId="{A5AAB7E5-16B7-3341-AD16-06B85B827956}" srcOrd="4" destOrd="0" parTransId="{770330A0-AF94-5144-979D-613E3C229577}" sibTransId="{E83FC1FF-1E80-5E4E-BA68-994ED97889AC}"/>
    <dgm:cxn modelId="{21FE5DFA-FE88-144F-B7A0-C66A2403E3CB}" srcId="{A71558B7-F642-9D42-8D49-B64C1990A4B3}" destId="{3B49910F-0FD8-6148-BBE2-63981709B07A}" srcOrd="1" destOrd="0" parTransId="{1C2ABDCA-A0A5-A944-A62D-C463375FB98B}" sibTransId="{3D8B4537-712B-3E4B-B936-5DBE964628D0}"/>
    <dgm:cxn modelId="{42D409FD-208D-3A44-92C7-E61CAA335685}" srcId="{A71558B7-F642-9D42-8D49-B64C1990A4B3}" destId="{98BAA6EF-D595-7D46-B6D9-45564F536C6C}" srcOrd="0" destOrd="0" parTransId="{0D017A67-D7BA-6E41-B223-7811A67290C1}" sibTransId="{6F98F340-F956-534E-85B5-4E3CC1F6CB09}"/>
    <dgm:cxn modelId="{0EE45610-D3B8-9046-AFD4-CE6F374283CE}" type="presParOf" srcId="{128C2128-822E-174E-BDA6-F5F1F432AF76}" destId="{7D44827C-5130-884F-AE2D-FF2ED986B5D5}" srcOrd="0" destOrd="0" presId="urn:microsoft.com/office/officeart/2005/8/layout/hList1"/>
    <dgm:cxn modelId="{9CFE9B1B-AF70-1145-8338-C402062D15C6}" type="presParOf" srcId="{7D44827C-5130-884F-AE2D-FF2ED986B5D5}" destId="{A7B0E2AB-5CEE-9943-A83A-7E774A66D89A}" srcOrd="0" destOrd="0" presId="urn:microsoft.com/office/officeart/2005/8/layout/hList1"/>
    <dgm:cxn modelId="{BECB338E-DB49-F54D-B1CA-42CE1D6178B8}" type="presParOf" srcId="{7D44827C-5130-884F-AE2D-FF2ED986B5D5}" destId="{172CF7FC-DE1D-784E-BDFB-D27A83250AF5}" srcOrd="1" destOrd="0" presId="urn:microsoft.com/office/officeart/2005/8/layout/hList1"/>
    <dgm:cxn modelId="{57BA38CD-F195-DC41-A1F8-D73D29EA5890}" type="presParOf" srcId="{128C2128-822E-174E-BDA6-F5F1F432AF76}" destId="{2E4B14E3-85FC-2E49-8CEB-72291E50E34C}" srcOrd="1" destOrd="0" presId="urn:microsoft.com/office/officeart/2005/8/layout/hList1"/>
    <dgm:cxn modelId="{437C8940-C505-5D43-9A11-19F2C2674CAA}" type="presParOf" srcId="{128C2128-822E-174E-BDA6-F5F1F432AF76}" destId="{57163E67-4FE9-E743-9EA4-05A82D3384AD}" srcOrd="2" destOrd="0" presId="urn:microsoft.com/office/officeart/2005/8/layout/hList1"/>
    <dgm:cxn modelId="{4FF56006-DAB9-4641-80E8-E90B4A663ECB}" type="presParOf" srcId="{57163E67-4FE9-E743-9EA4-05A82D3384AD}" destId="{273B8399-5C30-754F-B2C2-ACCD0505A84B}" srcOrd="0" destOrd="0" presId="urn:microsoft.com/office/officeart/2005/8/layout/hList1"/>
    <dgm:cxn modelId="{EDB868F9-C32C-8447-9E20-77A359E391D4}" type="presParOf" srcId="{57163E67-4FE9-E743-9EA4-05A82D3384AD}" destId="{621B0D98-0A55-3347-BB5C-45FB3E1FC5E4}" srcOrd="1" destOrd="0" presId="urn:microsoft.com/office/officeart/2005/8/layout/hList1"/>
    <dgm:cxn modelId="{2B491B64-D2F6-DB43-B81C-2384EA11242A}" type="presParOf" srcId="{128C2128-822E-174E-BDA6-F5F1F432AF76}" destId="{8EECE75E-BACC-EC4C-9C76-A8096F878779}" srcOrd="3" destOrd="0" presId="urn:microsoft.com/office/officeart/2005/8/layout/hList1"/>
    <dgm:cxn modelId="{402C2CAF-E96E-E844-A9C4-F3A838A5A4CA}" type="presParOf" srcId="{128C2128-822E-174E-BDA6-F5F1F432AF76}" destId="{6139F73A-FCB0-F246-B1F8-1318669A81F7}" srcOrd="4" destOrd="0" presId="urn:microsoft.com/office/officeart/2005/8/layout/hList1"/>
    <dgm:cxn modelId="{E2DB5127-1CF2-FB4D-AB18-8AEC1751BCE5}" type="presParOf" srcId="{6139F73A-FCB0-F246-B1F8-1318669A81F7}" destId="{C9B20540-9624-C641-8864-B3909775A689}" srcOrd="0" destOrd="0" presId="urn:microsoft.com/office/officeart/2005/8/layout/hList1"/>
    <dgm:cxn modelId="{1F7E7ABE-3D0D-B546-899D-25524220D20E}" type="presParOf" srcId="{6139F73A-FCB0-F246-B1F8-1318669A81F7}" destId="{C517E97F-8CD1-3443-B130-3C1D8C45BD5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65D6F42-00F8-1D40-A138-B490A1E1392C}" type="doc">
      <dgm:prSet loTypeId="urn:microsoft.com/office/officeart/2005/8/layout/vList5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5278FA7-685A-AA45-A40A-EB671E81CC86}">
      <dgm:prSet custT="1"/>
      <dgm:spPr/>
      <dgm:t>
        <a:bodyPr/>
        <a:lstStyle/>
        <a:p>
          <a:r>
            <a:rPr lang="en-US" sz="4000" dirty="0"/>
            <a:t>Numerical features (7)</a:t>
          </a:r>
        </a:p>
      </dgm:t>
    </dgm:pt>
    <dgm:pt modelId="{63903FE7-117A-ED45-AF54-5B4EF0C01ABC}" type="parTrans" cxnId="{4BECC6DB-0464-524C-97DA-15D8E89D157E}">
      <dgm:prSet/>
      <dgm:spPr/>
      <dgm:t>
        <a:bodyPr/>
        <a:lstStyle/>
        <a:p>
          <a:endParaRPr lang="en-US"/>
        </a:p>
      </dgm:t>
    </dgm:pt>
    <dgm:pt modelId="{4BCEA665-0D97-D74C-9DBC-8DBADB5489FF}" type="sibTrans" cxnId="{4BECC6DB-0464-524C-97DA-15D8E89D157E}">
      <dgm:prSet/>
      <dgm:spPr/>
      <dgm:t>
        <a:bodyPr/>
        <a:lstStyle/>
        <a:p>
          <a:endParaRPr lang="en-US"/>
        </a:p>
      </dgm:t>
    </dgm:pt>
    <dgm:pt modelId="{F6663E80-8E47-1F4E-8226-EC9A811C8912}">
      <dgm:prSet custT="1"/>
      <dgm:spPr/>
      <dgm:t>
        <a:bodyPr/>
        <a:lstStyle/>
        <a:p>
          <a:r>
            <a:rPr lang="en-US" sz="4000" dirty="0"/>
            <a:t>Ordinal features (4)</a:t>
          </a:r>
        </a:p>
      </dgm:t>
    </dgm:pt>
    <dgm:pt modelId="{6DBF3E0A-E421-C54E-B6E2-3D472DB8BB9C}" type="parTrans" cxnId="{92047911-0EBA-AB4B-895B-42EEC2FD1EE4}">
      <dgm:prSet/>
      <dgm:spPr/>
      <dgm:t>
        <a:bodyPr/>
        <a:lstStyle/>
        <a:p>
          <a:endParaRPr lang="en-US"/>
        </a:p>
      </dgm:t>
    </dgm:pt>
    <dgm:pt modelId="{4BAE9250-6157-F646-AB16-7547807514FC}" type="sibTrans" cxnId="{92047911-0EBA-AB4B-895B-42EEC2FD1EE4}">
      <dgm:prSet/>
      <dgm:spPr/>
      <dgm:t>
        <a:bodyPr/>
        <a:lstStyle/>
        <a:p>
          <a:endParaRPr lang="en-US"/>
        </a:p>
      </dgm:t>
    </dgm:pt>
    <dgm:pt modelId="{608CE853-767C-174B-AF8F-0E9D1BC39B9E}">
      <dgm:prSet custT="1"/>
      <dgm:spPr/>
      <dgm:t>
        <a:bodyPr/>
        <a:lstStyle/>
        <a:p>
          <a:r>
            <a:rPr lang="en-US" sz="2200" dirty="0"/>
            <a:t>7 personality traits: N, E, O, A, C, I, SS</a:t>
          </a:r>
        </a:p>
      </dgm:t>
    </dgm:pt>
    <dgm:pt modelId="{C1E24623-E3D9-9843-8CFC-03FB8692EE27}" type="parTrans" cxnId="{38D6B1EA-FE5E-0E4B-9A17-F10D5CF41D1A}">
      <dgm:prSet/>
      <dgm:spPr/>
      <dgm:t>
        <a:bodyPr/>
        <a:lstStyle/>
        <a:p>
          <a:endParaRPr lang="en-US"/>
        </a:p>
      </dgm:t>
    </dgm:pt>
    <dgm:pt modelId="{02B4A597-47A4-B944-89BC-5A5E853C1110}" type="sibTrans" cxnId="{38D6B1EA-FE5E-0E4B-9A17-F10D5CF41D1A}">
      <dgm:prSet/>
      <dgm:spPr/>
      <dgm:t>
        <a:bodyPr/>
        <a:lstStyle/>
        <a:p>
          <a:endParaRPr lang="en-US"/>
        </a:p>
      </dgm:t>
    </dgm:pt>
    <dgm:pt modelId="{F5BEA839-697D-0148-A2B7-FF8B92860C26}">
      <dgm:prSet custT="1"/>
      <dgm:spPr/>
      <dgm:t>
        <a:bodyPr/>
        <a:lstStyle/>
        <a:p>
          <a:r>
            <a:rPr lang="en-US" sz="2100" dirty="0"/>
            <a:t>Education: 9 unique values</a:t>
          </a:r>
        </a:p>
      </dgm:t>
    </dgm:pt>
    <dgm:pt modelId="{FD10B2C1-F0AF-B24A-9735-B9469A40431D}" type="parTrans" cxnId="{6414B6E5-0D71-5E43-AD47-3B54EF476799}">
      <dgm:prSet/>
      <dgm:spPr/>
      <dgm:t>
        <a:bodyPr/>
        <a:lstStyle/>
        <a:p>
          <a:endParaRPr lang="en-US"/>
        </a:p>
      </dgm:t>
    </dgm:pt>
    <dgm:pt modelId="{5EE5727D-B45C-3840-955F-26E656D55109}" type="sibTrans" cxnId="{6414B6E5-0D71-5E43-AD47-3B54EF476799}">
      <dgm:prSet/>
      <dgm:spPr/>
      <dgm:t>
        <a:bodyPr/>
        <a:lstStyle/>
        <a:p>
          <a:endParaRPr lang="en-US"/>
        </a:p>
      </dgm:t>
    </dgm:pt>
    <dgm:pt modelId="{340DB984-AC96-A144-B7DA-664C7C973782}">
      <dgm:prSet custT="1"/>
      <dgm:spPr/>
      <dgm:t>
        <a:bodyPr/>
        <a:lstStyle/>
        <a:p>
          <a:r>
            <a:rPr lang="en-US" sz="2100" dirty="0"/>
            <a:t>Heroin: 7 unique values</a:t>
          </a:r>
        </a:p>
      </dgm:t>
    </dgm:pt>
    <dgm:pt modelId="{7D6B9A5A-6631-6348-A4F5-5BBD0DAC2921}" type="parTrans" cxnId="{0EFE4585-1C0A-B741-98EB-E5D9266C5F23}">
      <dgm:prSet/>
      <dgm:spPr/>
      <dgm:t>
        <a:bodyPr/>
        <a:lstStyle/>
        <a:p>
          <a:endParaRPr lang="en-US"/>
        </a:p>
      </dgm:t>
    </dgm:pt>
    <dgm:pt modelId="{B7AE4777-2F14-9A49-B1DF-8DBD77C778A0}" type="sibTrans" cxnId="{0EFE4585-1C0A-B741-98EB-E5D9266C5F23}">
      <dgm:prSet/>
      <dgm:spPr/>
      <dgm:t>
        <a:bodyPr/>
        <a:lstStyle/>
        <a:p>
          <a:endParaRPr lang="en-US"/>
        </a:p>
      </dgm:t>
    </dgm:pt>
    <dgm:pt modelId="{58CEB56D-1D58-3A4F-A580-D04F0ACA4BE3}">
      <dgm:prSet custT="1"/>
      <dgm:spPr/>
      <dgm:t>
        <a:bodyPr/>
        <a:lstStyle/>
        <a:p>
          <a:r>
            <a:rPr lang="en-US" sz="2100" dirty="0"/>
            <a:t>Alcohol: 7 unique values</a:t>
          </a:r>
        </a:p>
        <a:p>
          <a:endParaRPr lang="en-US" sz="2200" dirty="0"/>
        </a:p>
      </dgm:t>
    </dgm:pt>
    <dgm:pt modelId="{5319D902-3137-554A-83FB-C2550950DE41}" type="parTrans" cxnId="{B0A0CF07-5DCF-A342-8ED9-ED455EEE1998}">
      <dgm:prSet/>
      <dgm:spPr/>
      <dgm:t>
        <a:bodyPr/>
        <a:lstStyle/>
        <a:p>
          <a:endParaRPr lang="en-US"/>
        </a:p>
      </dgm:t>
    </dgm:pt>
    <dgm:pt modelId="{101F786C-AF33-1145-A7FE-E606B358019D}" type="sibTrans" cxnId="{B0A0CF07-5DCF-A342-8ED9-ED455EEE1998}">
      <dgm:prSet/>
      <dgm:spPr/>
      <dgm:t>
        <a:bodyPr/>
        <a:lstStyle/>
        <a:p>
          <a:endParaRPr lang="en-US"/>
        </a:p>
      </dgm:t>
    </dgm:pt>
    <dgm:pt modelId="{5264D03E-85D7-AD40-ACBD-EBD4D5F85290}">
      <dgm:prSet custT="1"/>
      <dgm:spPr/>
      <dgm:t>
        <a:bodyPr/>
        <a:lstStyle/>
        <a:p>
          <a:r>
            <a:rPr lang="en-US" sz="2100" dirty="0"/>
            <a:t>Age: 6 unique values</a:t>
          </a:r>
        </a:p>
      </dgm:t>
    </dgm:pt>
    <dgm:pt modelId="{8CB0FE5F-AD41-7C40-B9AA-412651A4F6FD}" type="parTrans" cxnId="{F9AB8D4D-5250-E84C-8B60-54CF5DB3C616}">
      <dgm:prSet/>
      <dgm:spPr/>
      <dgm:t>
        <a:bodyPr/>
        <a:lstStyle/>
        <a:p>
          <a:endParaRPr lang="en-US"/>
        </a:p>
      </dgm:t>
    </dgm:pt>
    <dgm:pt modelId="{94F9A0D7-AF30-E34D-AB37-CFBF28F7717B}" type="sibTrans" cxnId="{F9AB8D4D-5250-E84C-8B60-54CF5DB3C616}">
      <dgm:prSet/>
      <dgm:spPr/>
      <dgm:t>
        <a:bodyPr/>
        <a:lstStyle/>
        <a:p>
          <a:endParaRPr lang="en-US"/>
        </a:p>
      </dgm:t>
    </dgm:pt>
    <dgm:pt modelId="{182C693D-40C1-1747-A802-6E144A473F5C}">
      <dgm:prSet/>
      <dgm:spPr/>
      <dgm:t>
        <a:bodyPr/>
        <a:lstStyle/>
        <a:p>
          <a:r>
            <a:rPr lang="en-US" dirty="0"/>
            <a:t>Categorical features (13)</a:t>
          </a:r>
        </a:p>
      </dgm:t>
    </dgm:pt>
    <dgm:pt modelId="{A3D52374-1A83-F94F-87A2-4F086DCA01A5}" type="parTrans" cxnId="{C0E984B7-F98C-7B41-BD88-E01076C9A9B7}">
      <dgm:prSet/>
      <dgm:spPr/>
      <dgm:t>
        <a:bodyPr/>
        <a:lstStyle/>
        <a:p>
          <a:endParaRPr lang="en-US"/>
        </a:p>
      </dgm:t>
    </dgm:pt>
    <dgm:pt modelId="{3BDFFC29-3548-E041-B9DC-7986B72A0CC8}" type="sibTrans" cxnId="{C0E984B7-F98C-7B41-BD88-E01076C9A9B7}">
      <dgm:prSet/>
      <dgm:spPr/>
      <dgm:t>
        <a:bodyPr/>
        <a:lstStyle/>
        <a:p>
          <a:endParaRPr lang="en-US"/>
        </a:p>
      </dgm:t>
    </dgm:pt>
    <dgm:pt modelId="{5A39A62C-1560-3D43-BEEA-C608F8C7F641}">
      <dgm:prSet/>
      <dgm:spPr/>
      <dgm:t>
        <a:bodyPr/>
        <a:lstStyle/>
        <a:p>
          <a:r>
            <a:rPr lang="en-US" dirty="0"/>
            <a:t>Race (6)</a:t>
          </a:r>
        </a:p>
      </dgm:t>
    </dgm:pt>
    <dgm:pt modelId="{C7734EE9-9B8A-354A-9F01-FB2C89FBCDBD}" type="parTrans" cxnId="{614AC758-8FEC-F546-AA36-A3F715DB705D}">
      <dgm:prSet/>
      <dgm:spPr/>
      <dgm:t>
        <a:bodyPr/>
        <a:lstStyle/>
        <a:p>
          <a:endParaRPr lang="en-US"/>
        </a:p>
      </dgm:t>
    </dgm:pt>
    <dgm:pt modelId="{56872122-34DE-4C42-A7AF-731BAF1E0C74}" type="sibTrans" cxnId="{614AC758-8FEC-F546-AA36-A3F715DB705D}">
      <dgm:prSet/>
      <dgm:spPr/>
      <dgm:t>
        <a:bodyPr/>
        <a:lstStyle/>
        <a:p>
          <a:endParaRPr lang="en-US"/>
        </a:p>
      </dgm:t>
    </dgm:pt>
    <dgm:pt modelId="{BDDC4717-4DED-6F46-9E32-4714B9804EBC}">
      <dgm:prSet/>
      <dgm:spPr/>
      <dgm:t>
        <a:bodyPr/>
        <a:lstStyle/>
        <a:p>
          <a:r>
            <a:rPr lang="en-US" dirty="0"/>
            <a:t>Gender</a:t>
          </a:r>
        </a:p>
      </dgm:t>
    </dgm:pt>
    <dgm:pt modelId="{A8054393-BFEB-DD40-8EEA-8028E7279F62}" type="parTrans" cxnId="{07851B41-D7D3-C143-AC45-D6D153FB26E8}">
      <dgm:prSet/>
      <dgm:spPr/>
      <dgm:t>
        <a:bodyPr/>
        <a:lstStyle/>
        <a:p>
          <a:endParaRPr lang="en-US"/>
        </a:p>
      </dgm:t>
    </dgm:pt>
    <dgm:pt modelId="{989134D3-98DD-0A45-B8C5-C76F6E9FE85F}" type="sibTrans" cxnId="{07851B41-D7D3-C143-AC45-D6D153FB26E8}">
      <dgm:prSet/>
      <dgm:spPr/>
      <dgm:t>
        <a:bodyPr/>
        <a:lstStyle/>
        <a:p>
          <a:endParaRPr lang="en-US"/>
        </a:p>
      </dgm:t>
    </dgm:pt>
    <dgm:pt modelId="{9809855E-E9B2-1F4F-A6E7-7EA810F313D4}">
      <dgm:prSet/>
      <dgm:spPr/>
      <dgm:t>
        <a:bodyPr/>
        <a:lstStyle/>
        <a:p>
          <a:r>
            <a:rPr lang="en-US" dirty="0"/>
            <a:t>Country (6)</a:t>
          </a:r>
        </a:p>
      </dgm:t>
    </dgm:pt>
    <dgm:pt modelId="{8B4CFC4E-690E-4748-B71A-50F9DFCDA8A8}" type="parTrans" cxnId="{700D4CE4-17FA-8046-917A-5E93C44E22C7}">
      <dgm:prSet/>
      <dgm:spPr/>
      <dgm:t>
        <a:bodyPr/>
        <a:lstStyle/>
        <a:p>
          <a:endParaRPr lang="en-US"/>
        </a:p>
      </dgm:t>
    </dgm:pt>
    <dgm:pt modelId="{DBEA8B3C-A366-2D41-A0B4-D1B220918510}" type="sibTrans" cxnId="{700D4CE4-17FA-8046-917A-5E93C44E22C7}">
      <dgm:prSet/>
      <dgm:spPr/>
      <dgm:t>
        <a:bodyPr/>
        <a:lstStyle/>
        <a:p>
          <a:endParaRPr lang="en-US"/>
        </a:p>
      </dgm:t>
    </dgm:pt>
    <dgm:pt modelId="{A502EFCC-530B-E64A-8C0E-2F694A24A2D6}">
      <dgm:prSet custT="1"/>
      <dgm:spPr/>
      <dgm:t>
        <a:bodyPr/>
        <a:lstStyle/>
        <a:p>
          <a:endParaRPr lang="en-US" sz="2100" dirty="0"/>
        </a:p>
      </dgm:t>
    </dgm:pt>
    <dgm:pt modelId="{4768B0EC-C739-BC40-9402-B75C81CA2458}" type="parTrans" cxnId="{5D1AEFDC-57C5-8B4C-90CC-49F199FC7E8E}">
      <dgm:prSet/>
      <dgm:spPr/>
      <dgm:t>
        <a:bodyPr/>
        <a:lstStyle/>
        <a:p>
          <a:endParaRPr lang="en-US"/>
        </a:p>
      </dgm:t>
    </dgm:pt>
    <dgm:pt modelId="{0FACF014-DD7A-AA46-B060-2852C2C71B62}" type="sibTrans" cxnId="{5D1AEFDC-57C5-8B4C-90CC-49F199FC7E8E}">
      <dgm:prSet/>
      <dgm:spPr/>
      <dgm:t>
        <a:bodyPr/>
        <a:lstStyle/>
        <a:p>
          <a:endParaRPr lang="en-US"/>
        </a:p>
      </dgm:t>
    </dgm:pt>
    <dgm:pt modelId="{12546F40-3777-7848-B9D8-423357B1E878}" type="pres">
      <dgm:prSet presAssocID="{465D6F42-00F8-1D40-A138-B490A1E1392C}" presName="Name0" presStyleCnt="0">
        <dgm:presLayoutVars>
          <dgm:dir/>
          <dgm:animLvl val="lvl"/>
          <dgm:resizeHandles val="exact"/>
        </dgm:presLayoutVars>
      </dgm:prSet>
      <dgm:spPr/>
    </dgm:pt>
    <dgm:pt modelId="{D83B0C40-9044-C544-93F3-EF2E3614CC50}" type="pres">
      <dgm:prSet presAssocID="{25278FA7-685A-AA45-A40A-EB671E81CC86}" presName="linNode" presStyleCnt="0"/>
      <dgm:spPr/>
    </dgm:pt>
    <dgm:pt modelId="{7CA44B01-C066-5748-B41C-2EBE8E47B69A}" type="pres">
      <dgm:prSet presAssocID="{25278FA7-685A-AA45-A40A-EB671E81CC86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48317738-03FF-4840-956A-3298624885B1}" type="pres">
      <dgm:prSet presAssocID="{25278FA7-685A-AA45-A40A-EB671E81CC86}" presName="descendantText" presStyleLbl="alignAccFollowNode1" presStyleIdx="0" presStyleCnt="3">
        <dgm:presLayoutVars>
          <dgm:bulletEnabled val="1"/>
        </dgm:presLayoutVars>
      </dgm:prSet>
      <dgm:spPr/>
    </dgm:pt>
    <dgm:pt modelId="{879575EA-AE56-9741-B7F9-10A674047A00}" type="pres">
      <dgm:prSet presAssocID="{4BCEA665-0D97-D74C-9DBC-8DBADB5489FF}" presName="sp" presStyleCnt="0"/>
      <dgm:spPr/>
    </dgm:pt>
    <dgm:pt modelId="{F1915B60-DB0B-8746-891A-348CE6D707A9}" type="pres">
      <dgm:prSet presAssocID="{182C693D-40C1-1747-A802-6E144A473F5C}" presName="linNode" presStyleCnt="0"/>
      <dgm:spPr/>
    </dgm:pt>
    <dgm:pt modelId="{DC79222B-F05D-4445-92B9-2A81FCBFE9AA}" type="pres">
      <dgm:prSet presAssocID="{182C693D-40C1-1747-A802-6E144A473F5C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AB198709-35B5-E642-B459-40B33358E7DF}" type="pres">
      <dgm:prSet presAssocID="{182C693D-40C1-1747-A802-6E144A473F5C}" presName="descendantText" presStyleLbl="alignAccFollowNode1" presStyleIdx="1" presStyleCnt="3">
        <dgm:presLayoutVars>
          <dgm:bulletEnabled val="1"/>
        </dgm:presLayoutVars>
      </dgm:prSet>
      <dgm:spPr/>
    </dgm:pt>
    <dgm:pt modelId="{08D4A535-8675-E049-80D7-8FC0252CD203}" type="pres">
      <dgm:prSet presAssocID="{3BDFFC29-3548-E041-B9DC-7986B72A0CC8}" presName="sp" presStyleCnt="0"/>
      <dgm:spPr/>
    </dgm:pt>
    <dgm:pt modelId="{4931772D-B2BA-5048-92D6-7FB95449F480}" type="pres">
      <dgm:prSet presAssocID="{F6663E80-8E47-1F4E-8226-EC9A811C8912}" presName="linNode" presStyleCnt="0"/>
      <dgm:spPr/>
    </dgm:pt>
    <dgm:pt modelId="{02E0B8B5-25B2-9240-A4B3-89506FFDD0FC}" type="pres">
      <dgm:prSet presAssocID="{F6663E80-8E47-1F4E-8226-EC9A811C8912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BC783B9D-E055-8248-BA19-24DA0A8C45C7}" type="pres">
      <dgm:prSet presAssocID="{F6663E80-8E47-1F4E-8226-EC9A811C8912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B0A0CF07-5DCF-A342-8ED9-ED455EEE1998}" srcId="{F6663E80-8E47-1F4E-8226-EC9A811C8912}" destId="{58CEB56D-1D58-3A4F-A580-D04F0ACA4BE3}" srcOrd="4" destOrd="0" parTransId="{5319D902-3137-554A-83FB-C2550950DE41}" sibTransId="{101F786C-AF33-1145-A7FE-E606B358019D}"/>
    <dgm:cxn modelId="{92047911-0EBA-AB4B-895B-42EEC2FD1EE4}" srcId="{465D6F42-00F8-1D40-A138-B490A1E1392C}" destId="{F6663E80-8E47-1F4E-8226-EC9A811C8912}" srcOrd="2" destOrd="0" parTransId="{6DBF3E0A-E421-C54E-B6E2-3D472DB8BB9C}" sibTransId="{4BAE9250-6157-F646-AB16-7547807514FC}"/>
    <dgm:cxn modelId="{3344E21D-E2E9-544A-98DC-D6105E193A80}" type="presOf" srcId="{A502EFCC-530B-E64A-8C0E-2F694A24A2D6}" destId="{BC783B9D-E055-8248-BA19-24DA0A8C45C7}" srcOrd="0" destOrd="0" presId="urn:microsoft.com/office/officeart/2005/8/layout/vList5"/>
    <dgm:cxn modelId="{F890C633-6A78-8F42-8521-D822CBD9215F}" type="presOf" srcId="{182C693D-40C1-1747-A802-6E144A473F5C}" destId="{DC79222B-F05D-4445-92B9-2A81FCBFE9AA}" srcOrd="0" destOrd="0" presId="urn:microsoft.com/office/officeart/2005/8/layout/vList5"/>
    <dgm:cxn modelId="{07851B41-D7D3-C143-AC45-D6D153FB26E8}" srcId="{182C693D-40C1-1747-A802-6E144A473F5C}" destId="{BDDC4717-4DED-6F46-9E32-4714B9804EBC}" srcOrd="1" destOrd="0" parTransId="{A8054393-BFEB-DD40-8EEA-8028E7279F62}" sibTransId="{989134D3-98DD-0A45-B8C5-C76F6E9FE85F}"/>
    <dgm:cxn modelId="{8F8E014C-D3D0-2D43-8965-96F6F623948E}" type="presOf" srcId="{465D6F42-00F8-1D40-A138-B490A1E1392C}" destId="{12546F40-3777-7848-B9D8-423357B1E878}" srcOrd="0" destOrd="0" presId="urn:microsoft.com/office/officeart/2005/8/layout/vList5"/>
    <dgm:cxn modelId="{F9AB8D4D-5250-E84C-8B60-54CF5DB3C616}" srcId="{F6663E80-8E47-1F4E-8226-EC9A811C8912}" destId="{5264D03E-85D7-AD40-ACBD-EBD4D5F85290}" srcOrd="1" destOrd="0" parTransId="{8CB0FE5F-AD41-7C40-B9AA-412651A4F6FD}" sibTransId="{94F9A0D7-AF30-E34D-AB37-CFBF28F7717B}"/>
    <dgm:cxn modelId="{614AC758-8FEC-F546-AA36-A3F715DB705D}" srcId="{182C693D-40C1-1747-A802-6E144A473F5C}" destId="{5A39A62C-1560-3D43-BEEA-C608F8C7F641}" srcOrd="0" destOrd="0" parTransId="{C7734EE9-9B8A-354A-9F01-FB2C89FBCDBD}" sibTransId="{56872122-34DE-4C42-A7AF-731BAF1E0C74}"/>
    <dgm:cxn modelId="{4732BB5C-0BAA-2946-8494-048710CA9AA7}" type="presOf" srcId="{F5BEA839-697D-0148-A2B7-FF8B92860C26}" destId="{BC783B9D-E055-8248-BA19-24DA0A8C45C7}" srcOrd="0" destOrd="2" presId="urn:microsoft.com/office/officeart/2005/8/layout/vList5"/>
    <dgm:cxn modelId="{0C90C461-27E2-7341-8CA9-E01633F47982}" type="presOf" srcId="{58CEB56D-1D58-3A4F-A580-D04F0ACA4BE3}" destId="{BC783B9D-E055-8248-BA19-24DA0A8C45C7}" srcOrd="0" destOrd="4" presId="urn:microsoft.com/office/officeart/2005/8/layout/vList5"/>
    <dgm:cxn modelId="{65677B6D-A427-DC47-A015-03E65E0AFCAC}" type="presOf" srcId="{5A39A62C-1560-3D43-BEEA-C608F8C7F641}" destId="{AB198709-35B5-E642-B459-40B33358E7DF}" srcOrd="0" destOrd="0" presId="urn:microsoft.com/office/officeart/2005/8/layout/vList5"/>
    <dgm:cxn modelId="{0E211884-29D2-0645-82EE-BCB356E4D4EA}" type="presOf" srcId="{5264D03E-85D7-AD40-ACBD-EBD4D5F85290}" destId="{BC783B9D-E055-8248-BA19-24DA0A8C45C7}" srcOrd="0" destOrd="1" presId="urn:microsoft.com/office/officeart/2005/8/layout/vList5"/>
    <dgm:cxn modelId="{0EFE4585-1C0A-B741-98EB-E5D9266C5F23}" srcId="{F6663E80-8E47-1F4E-8226-EC9A811C8912}" destId="{340DB984-AC96-A144-B7DA-664C7C973782}" srcOrd="3" destOrd="0" parTransId="{7D6B9A5A-6631-6348-A4F5-5BBD0DAC2921}" sibTransId="{B7AE4777-2F14-9A49-B1DF-8DBD77C778A0}"/>
    <dgm:cxn modelId="{76D0249A-83A2-B94F-89BC-C6A2C4B90147}" type="presOf" srcId="{25278FA7-685A-AA45-A40A-EB671E81CC86}" destId="{7CA44B01-C066-5748-B41C-2EBE8E47B69A}" srcOrd="0" destOrd="0" presId="urn:microsoft.com/office/officeart/2005/8/layout/vList5"/>
    <dgm:cxn modelId="{6E8AE7A3-84A1-1F45-9072-4DC8FA2D6DD1}" type="presOf" srcId="{BDDC4717-4DED-6F46-9E32-4714B9804EBC}" destId="{AB198709-35B5-E642-B459-40B33358E7DF}" srcOrd="0" destOrd="1" presId="urn:microsoft.com/office/officeart/2005/8/layout/vList5"/>
    <dgm:cxn modelId="{3BC00CB3-225C-4144-B571-7433489951CC}" type="presOf" srcId="{F6663E80-8E47-1F4E-8226-EC9A811C8912}" destId="{02E0B8B5-25B2-9240-A4B3-89506FFDD0FC}" srcOrd="0" destOrd="0" presId="urn:microsoft.com/office/officeart/2005/8/layout/vList5"/>
    <dgm:cxn modelId="{960189B5-722F-584A-961D-82BC5BC2ADAD}" type="presOf" srcId="{9809855E-E9B2-1F4F-A6E7-7EA810F313D4}" destId="{AB198709-35B5-E642-B459-40B33358E7DF}" srcOrd="0" destOrd="2" presId="urn:microsoft.com/office/officeart/2005/8/layout/vList5"/>
    <dgm:cxn modelId="{C0E984B7-F98C-7B41-BD88-E01076C9A9B7}" srcId="{465D6F42-00F8-1D40-A138-B490A1E1392C}" destId="{182C693D-40C1-1747-A802-6E144A473F5C}" srcOrd="1" destOrd="0" parTransId="{A3D52374-1A83-F94F-87A2-4F086DCA01A5}" sibTransId="{3BDFFC29-3548-E041-B9DC-7986B72A0CC8}"/>
    <dgm:cxn modelId="{24057AC4-2A3C-9743-B07E-63382458E2D2}" type="presOf" srcId="{340DB984-AC96-A144-B7DA-664C7C973782}" destId="{BC783B9D-E055-8248-BA19-24DA0A8C45C7}" srcOrd="0" destOrd="3" presId="urn:microsoft.com/office/officeart/2005/8/layout/vList5"/>
    <dgm:cxn modelId="{E33A40D3-660D-D14D-8096-B5E0EA3FF09D}" type="presOf" srcId="{608CE853-767C-174B-AF8F-0E9D1BC39B9E}" destId="{48317738-03FF-4840-956A-3298624885B1}" srcOrd="0" destOrd="0" presId="urn:microsoft.com/office/officeart/2005/8/layout/vList5"/>
    <dgm:cxn modelId="{4BECC6DB-0464-524C-97DA-15D8E89D157E}" srcId="{465D6F42-00F8-1D40-A138-B490A1E1392C}" destId="{25278FA7-685A-AA45-A40A-EB671E81CC86}" srcOrd="0" destOrd="0" parTransId="{63903FE7-117A-ED45-AF54-5B4EF0C01ABC}" sibTransId="{4BCEA665-0D97-D74C-9DBC-8DBADB5489FF}"/>
    <dgm:cxn modelId="{5D1AEFDC-57C5-8B4C-90CC-49F199FC7E8E}" srcId="{F6663E80-8E47-1F4E-8226-EC9A811C8912}" destId="{A502EFCC-530B-E64A-8C0E-2F694A24A2D6}" srcOrd="0" destOrd="0" parTransId="{4768B0EC-C739-BC40-9402-B75C81CA2458}" sibTransId="{0FACF014-DD7A-AA46-B060-2852C2C71B62}"/>
    <dgm:cxn modelId="{700D4CE4-17FA-8046-917A-5E93C44E22C7}" srcId="{182C693D-40C1-1747-A802-6E144A473F5C}" destId="{9809855E-E9B2-1F4F-A6E7-7EA810F313D4}" srcOrd="2" destOrd="0" parTransId="{8B4CFC4E-690E-4748-B71A-50F9DFCDA8A8}" sibTransId="{DBEA8B3C-A366-2D41-A0B4-D1B220918510}"/>
    <dgm:cxn modelId="{6414B6E5-0D71-5E43-AD47-3B54EF476799}" srcId="{F6663E80-8E47-1F4E-8226-EC9A811C8912}" destId="{F5BEA839-697D-0148-A2B7-FF8B92860C26}" srcOrd="2" destOrd="0" parTransId="{FD10B2C1-F0AF-B24A-9735-B9469A40431D}" sibTransId="{5EE5727D-B45C-3840-955F-26E656D55109}"/>
    <dgm:cxn modelId="{38D6B1EA-FE5E-0E4B-9A17-F10D5CF41D1A}" srcId="{25278FA7-685A-AA45-A40A-EB671E81CC86}" destId="{608CE853-767C-174B-AF8F-0E9D1BC39B9E}" srcOrd="0" destOrd="0" parTransId="{C1E24623-E3D9-9843-8CFC-03FB8692EE27}" sibTransId="{02B4A597-47A4-B944-89BC-5A5E853C1110}"/>
    <dgm:cxn modelId="{C7FFFFAF-8C6F-6547-A740-1A57FED56638}" type="presParOf" srcId="{12546F40-3777-7848-B9D8-423357B1E878}" destId="{D83B0C40-9044-C544-93F3-EF2E3614CC50}" srcOrd="0" destOrd="0" presId="urn:microsoft.com/office/officeart/2005/8/layout/vList5"/>
    <dgm:cxn modelId="{810269F0-5A18-EE42-88C7-0C2FDBF5462C}" type="presParOf" srcId="{D83B0C40-9044-C544-93F3-EF2E3614CC50}" destId="{7CA44B01-C066-5748-B41C-2EBE8E47B69A}" srcOrd="0" destOrd="0" presId="urn:microsoft.com/office/officeart/2005/8/layout/vList5"/>
    <dgm:cxn modelId="{F59C7AAD-AD72-CD4A-871D-AA70B381D9E8}" type="presParOf" srcId="{D83B0C40-9044-C544-93F3-EF2E3614CC50}" destId="{48317738-03FF-4840-956A-3298624885B1}" srcOrd="1" destOrd="0" presId="urn:microsoft.com/office/officeart/2005/8/layout/vList5"/>
    <dgm:cxn modelId="{489EA88F-F6C9-4848-B6F0-10AB05CEF0D5}" type="presParOf" srcId="{12546F40-3777-7848-B9D8-423357B1E878}" destId="{879575EA-AE56-9741-B7F9-10A674047A00}" srcOrd="1" destOrd="0" presId="urn:microsoft.com/office/officeart/2005/8/layout/vList5"/>
    <dgm:cxn modelId="{61337D03-4069-8F40-8B95-7A61DCE56510}" type="presParOf" srcId="{12546F40-3777-7848-B9D8-423357B1E878}" destId="{F1915B60-DB0B-8746-891A-348CE6D707A9}" srcOrd="2" destOrd="0" presId="urn:microsoft.com/office/officeart/2005/8/layout/vList5"/>
    <dgm:cxn modelId="{42FB63BC-EF86-9F48-84D8-A9459CF3AF30}" type="presParOf" srcId="{F1915B60-DB0B-8746-891A-348CE6D707A9}" destId="{DC79222B-F05D-4445-92B9-2A81FCBFE9AA}" srcOrd="0" destOrd="0" presId="urn:microsoft.com/office/officeart/2005/8/layout/vList5"/>
    <dgm:cxn modelId="{6005C1E5-B90A-2C47-9A7A-13B8C80B1AE7}" type="presParOf" srcId="{F1915B60-DB0B-8746-891A-348CE6D707A9}" destId="{AB198709-35B5-E642-B459-40B33358E7DF}" srcOrd="1" destOrd="0" presId="urn:microsoft.com/office/officeart/2005/8/layout/vList5"/>
    <dgm:cxn modelId="{66628A68-6DBB-E34D-BBF9-C197436BD488}" type="presParOf" srcId="{12546F40-3777-7848-B9D8-423357B1E878}" destId="{08D4A535-8675-E049-80D7-8FC0252CD203}" srcOrd="3" destOrd="0" presId="urn:microsoft.com/office/officeart/2005/8/layout/vList5"/>
    <dgm:cxn modelId="{A7B167E8-AF16-214E-9B19-7747FF4245E8}" type="presParOf" srcId="{12546F40-3777-7848-B9D8-423357B1E878}" destId="{4931772D-B2BA-5048-92D6-7FB95449F480}" srcOrd="4" destOrd="0" presId="urn:microsoft.com/office/officeart/2005/8/layout/vList5"/>
    <dgm:cxn modelId="{A07A318A-7A52-3240-83D8-9383EB48E002}" type="presParOf" srcId="{4931772D-B2BA-5048-92D6-7FB95449F480}" destId="{02E0B8B5-25B2-9240-A4B3-89506FFDD0FC}" srcOrd="0" destOrd="0" presId="urn:microsoft.com/office/officeart/2005/8/layout/vList5"/>
    <dgm:cxn modelId="{4504B673-0B32-034B-8D03-509D7792C112}" type="presParOf" srcId="{4931772D-B2BA-5048-92D6-7FB95449F480}" destId="{BC783B9D-E055-8248-BA19-24DA0A8C45C7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191CD40-B091-624D-AC09-0D1D810DAB96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001C20F-FCAA-D547-AB65-4D0546CDE7F2}">
      <dgm:prSet custT="1"/>
      <dgm:spPr/>
      <dgm:t>
        <a:bodyPr/>
        <a:lstStyle/>
        <a:p>
          <a:r>
            <a:rPr lang="en-US" sz="2000" dirty="0"/>
            <a:t>K Nearest Neighbors (KNN)</a:t>
          </a:r>
        </a:p>
      </dgm:t>
    </dgm:pt>
    <dgm:pt modelId="{411BB737-F857-3A48-B531-493CC5172DE1}" type="parTrans" cxnId="{A6A32F19-280C-9B43-A687-56C6B80C9C1F}">
      <dgm:prSet/>
      <dgm:spPr/>
      <dgm:t>
        <a:bodyPr/>
        <a:lstStyle/>
        <a:p>
          <a:endParaRPr lang="en-US" sz="2200"/>
        </a:p>
      </dgm:t>
    </dgm:pt>
    <dgm:pt modelId="{60843976-93CC-EA40-96E6-717782AF9727}" type="sibTrans" cxnId="{A6A32F19-280C-9B43-A687-56C6B80C9C1F}">
      <dgm:prSet/>
      <dgm:spPr/>
      <dgm:t>
        <a:bodyPr/>
        <a:lstStyle/>
        <a:p>
          <a:endParaRPr lang="en-US" sz="2200"/>
        </a:p>
      </dgm:t>
    </dgm:pt>
    <dgm:pt modelId="{968B6331-6879-E643-A33B-39E2D65F8A49}">
      <dgm:prSet custT="1"/>
      <dgm:spPr/>
      <dgm:t>
        <a:bodyPr/>
        <a:lstStyle/>
        <a:p>
          <a:r>
            <a:rPr lang="en-US" sz="1800" dirty="0"/>
            <a:t>Logistic Regression (LR)</a:t>
          </a:r>
        </a:p>
      </dgm:t>
    </dgm:pt>
    <dgm:pt modelId="{A4F14CFA-AE5D-6E41-A95D-E750A7910F47}" type="parTrans" cxnId="{43C9E910-AC0C-D04D-975C-05F7D277D6D8}">
      <dgm:prSet/>
      <dgm:spPr/>
      <dgm:t>
        <a:bodyPr/>
        <a:lstStyle/>
        <a:p>
          <a:endParaRPr lang="en-US" sz="2200"/>
        </a:p>
      </dgm:t>
    </dgm:pt>
    <dgm:pt modelId="{CE6E7ED2-4622-6842-855D-16434E702A0C}" type="sibTrans" cxnId="{43C9E910-AC0C-D04D-975C-05F7D277D6D8}">
      <dgm:prSet/>
      <dgm:spPr/>
      <dgm:t>
        <a:bodyPr/>
        <a:lstStyle/>
        <a:p>
          <a:endParaRPr lang="en-US" sz="2200"/>
        </a:p>
      </dgm:t>
    </dgm:pt>
    <dgm:pt modelId="{7F0FF1B3-9E00-A74E-95E1-AE91F72189EC}">
      <dgm:prSet custT="1"/>
      <dgm:spPr/>
      <dgm:t>
        <a:bodyPr/>
        <a:lstStyle/>
        <a:p>
          <a:r>
            <a:rPr lang="en-US" sz="2000" dirty="0"/>
            <a:t>Stochastic Gradient Descent (SGD)</a:t>
          </a:r>
        </a:p>
      </dgm:t>
    </dgm:pt>
    <dgm:pt modelId="{9BA7127D-22CA-3C4E-A662-6F53D7C7E27E}" type="parTrans" cxnId="{B80CDF92-90F1-8B44-B71C-625C6BA019B1}">
      <dgm:prSet/>
      <dgm:spPr/>
      <dgm:t>
        <a:bodyPr/>
        <a:lstStyle/>
        <a:p>
          <a:endParaRPr lang="en-US" sz="2200"/>
        </a:p>
      </dgm:t>
    </dgm:pt>
    <dgm:pt modelId="{9D75ED3A-9250-7B4F-9412-6AC527F12FCA}" type="sibTrans" cxnId="{B80CDF92-90F1-8B44-B71C-625C6BA019B1}">
      <dgm:prSet/>
      <dgm:spPr/>
      <dgm:t>
        <a:bodyPr/>
        <a:lstStyle/>
        <a:p>
          <a:endParaRPr lang="en-US" sz="2200"/>
        </a:p>
      </dgm:t>
    </dgm:pt>
    <dgm:pt modelId="{7214D404-0D67-0D42-8233-996F957865B4}">
      <dgm:prSet custT="1"/>
      <dgm:spPr/>
      <dgm:t>
        <a:bodyPr/>
        <a:lstStyle/>
        <a:p>
          <a:r>
            <a:rPr lang="en-US" sz="2200"/>
            <a:t>Naïve Bayes (NB)</a:t>
          </a:r>
        </a:p>
      </dgm:t>
    </dgm:pt>
    <dgm:pt modelId="{AE9843C5-AD53-5749-8BCB-D635B5B72948}" type="parTrans" cxnId="{37B85E0E-EBFB-C745-A6F0-52E73A3485A9}">
      <dgm:prSet/>
      <dgm:spPr/>
      <dgm:t>
        <a:bodyPr/>
        <a:lstStyle/>
        <a:p>
          <a:endParaRPr lang="en-US" sz="2200"/>
        </a:p>
      </dgm:t>
    </dgm:pt>
    <dgm:pt modelId="{6C884D91-C61A-FE44-B010-DBB7D1ECC44C}" type="sibTrans" cxnId="{37B85E0E-EBFB-C745-A6F0-52E73A3485A9}">
      <dgm:prSet/>
      <dgm:spPr/>
      <dgm:t>
        <a:bodyPr/>
        <a:lstStyle/>
        <a:p>
          <a:endParaRPr lang="en-US" sz="2200"/>
        </a:p>
      </dgm:t>
    </dgm:pt>
    <dgm:pt modelId="{5E10B17E-D51B-0044-816E-79FE7C3A7A1F}">
      <dgm:prSet custT="1"/>
      <dgm:spPr/>
      <dgm:t>
        <a:bodyPr/>
        <a:lstStyle/>
        <a:p>
          <a:r>
            <a:rPr lang="en-US" sz="2200"/>
            <a:t>Decision Tree (DT)</a:t>
          </a:r>
        </a:p>
      </dgm:t>
    </dgm:pt>
    <dgm:pt modelId="{E07884C0-87AC-C349-9471-B036D52368B3}" type="parTrans" cxnId="{3F0EAA01-0971-2040-B750-D93A660774EA}">
      <dgm:prSet/>
      <dgm:spPr/>
      <dgm:t>
        <a:bodyPr/>
        <a:lstStyle/>
        <a:p>
          <a:endParaRPr lang="en-US" sz="2200"/>
        </a:p>
      </dgm:t>
    </dgm:pt>
    <dgm:pt modelId="{036594C2-F29A-D645-A184-DFA553CA80B8}" type="sibTrans" cxnId="{3F0EAA01-0971-2040-B750-D93A660774EA}">
      <dgm:prSet/>
      <dgm:spPr/>
      <dgm:t>
        <a:bodyPr/>
        <a:lstStyle/>
        <a:p>
          <a:endParaRPr lang="en-US" sz="2200"/>
        </a:p>
      </dgm:t>
    </dgm:pt>
    <dgm:pt modelId="{94AFDE3B-08F2-3341-80D4-C900BFD71811}">
      <dgm:prSet custT="1"/>
      <dgm:spPr/>
      <dgm:t>
        <a:bodyPr/>
        <a:lstStyle/>
        <a:p>
          <a:r>
            <a:rPr lang="en-US" sz="2200"/>
            <a:t>Random Forest (RF)</a:t>
          </a:r>
        </a:p>
      </dgm:t>
    </dgm:pt>
    <dgm:pt modelId="{90503D63-9247-D649-9DF7-1056D30DD85A}" type="parTrans" cxnId="{1B42C163-68A7-F149-9382-B57B3694BD6E}">
      <dgm:prSet/>
      <dgm:spPr/>
      <dgm:t>
        <a:bodyPr/>
        <a:lstStyle/>
        <a:p>
          <a:endParaRPr lang="en-US" sz="2200"/>
        </a:p>
      </dgm:t>
    </dgm:pt>
    <dgm:pt modelId="{6D748538-36BA-D84B-9ADC-3B420D369049}" type="sibTrans" cxnId="{1B42C163-68A7-F149-9382-B57B3694BD6E}">
      <dgm:prSet/>
      <dgm:spPr/>
      <dgm:t>
        <a:bodyPr/>
        <a:lstStyle/>
        <a:p>
          <a:endParaRPr lang="en-US" sz="2200"/>
        </a:p>
      </dgm:t>
    </dgm:pt>
    <dgm:pt modelId="{B016201D-F120-334C-BC34-292893787005}">
      <dgm:prSet custT="1"/>
      <dgm:spPr/>
      <dgm:t>
        <a:bodyPr/>
        <a:lstStyle/>
        <a:p>
          <a:r>
            <a:rPr lang="en-US" sz="2200" dirty="0"/>
            <a:t>Gradient Boosting (GB)</a:t>
          </a:r>
        </a:p>
      </dgm:t>
    </dgm:pt>
    <dgm:pt modelId="{FCF7AF84-3516-0747-92B5-A64421976E82}" type="parTrans" cxnId="{437C4ABA-882B-E646-95EE-228F3C9E5FCC}">
      <dgm:prSet/>
      <dgm:spPr/>
      <dgm:t>
        <a:bodyPr/>
        <a:lstStyle/>
        <a:p>
          <a:endParaRPr lang="en-US" sz="2200"/>
        </a:p>
      </dgm:t>
    </dgm:pt>
    <dgm:pt modelId="{AF0CB782-799F-394D-8701-6D77CD1D9397}" type="sibTrans" cxnId="{437C4ABA-882B-E646-95EE-228F3C9E5FCC}">
      <dgm:prSet/>
      <dgm:spPr/>
      <dgm:t>
        <a:bodyPr/>
        <a:lstStyle/>
        <a:p>
          <a:endParaRPr lang="en-US" sz="2200"/>
        </a:p>
      </dgm:t>
    </dgm:pt>
    <dgm:pt modelId="{11604187-6CB8-E34C-8192-305BBCBD8B09}" type="pres">
      <dgm:prSet presAssocID="{C191CD40-B091-624D-AC09-0D1D810DAB96}" presName="CompostProcess" presStyleCnt="0">
        <dgm:presLayoutVars>
          <dgm:dir/>
          <dgm:resizeHandles val="exact"/>
        </dgm:presLayoutVars>
      </dgm:prSet>
      <dgm:spPr/>
    </dgm:pt>
    <dgm:pt modelId="{AF54A6CC-8FC0-6D40-82DB-B0150ABF457A}" type="pres">
      <dgm:prSet presAssocID="{C191CD40-B091-624D-AC09-0D1D810DAB96}" presName="arrow" presStyleLbl="bgShp" presStyleIdx="0" presStyleCnt="1"/>
      <dgm:spPr/>
    </dgm:pt>
    <dgm:pt modelId="{00391EBB-27D2-BC42-AAEF-61BAFE55789C}" type="pres">
      <dgm:prSet presAssocID="{C191CD40-B091-624D-AC09-0D1D810DAB96}" presName="linearProcess" presStyleCnt="0"/>
      <dgm:spPr/>
    </dgm:pt>
    <dgm:pt modelId="{885BB4F1-5A68-B04B-AD8B-629A30368566}" type="pres">
      <dgm:prSet presAssocID="{C001C20F-FCAA-D547-AB65-4D0546CDE7F2}" presName="textNode" presStyleLbl="node1" presStyleIdx="0" presStyleCnt="7">
        <dgm:presLayoutVars>
          <dgm:bulletEnabled val="1"/>
        </dgm:presLayoutVars>
      </dgm:prSet>
      <dgm:spPr/>
    </dgm:pt>
    <dgm:pt modelId="{0B15D891-EFEA-2D4B-B339-89B8D453EA8F}" type="pres">
      <dgm:prSet presAssocID="{60843976-93CC-EA40-96E6-717782AF9727}" presName="sibTrans" presStyleCnt="0"/>
      <dgm:spPr/>
    </dgm:pt>
    <dgm:pt modelId="{D2619E34-3162-A249-99D0-FBBDA75F7A78}" type="pres">
      <dgm:prSet presAssocID="{968B6331-6879-E643-A33B-39E2D65F8A49}" presName="textNode" presStyleLbl="node1" presStyleIdx="1" presStyleCnt="7">
        <dgm:presLayoutVars>
          <dgm:bulletEnabled val="1"/>
        </dgm:presLayoutVars>
      </dgm:prSet>
      <dgm:spPr/>
    </dgm:pt>
    <dgm:pt modelId="{22AD346B-38E8-3C4D-8BA2-F4D6B6842D98}" type="pres">
      <dgm:prSet presAssocID="{CE6E7ED2-4622-6842-855D-16434E702A0C}" presName="sibTrans" presStyleCnt="0"/>
      <dgm:spPr/>
    </dgm:pt>
    <dgm:pt modelId="{A7B95036-82CC-CD4F-A71C-EA1C0D703594}" type="pres">
      <dgm:prSet presAssocID="{7F0FF1B3-9E00-A74E-95E1-AE91F72189EC}" presName="textNode" presStyleLbl="node1" presStyleIdx="2" presStyleCnt="7">
        <dgm:presLayoutVars>
          <dgm:bulletEnabled val="1"/>
        </dgm:presLayoutVars>
      </dgm:prSet>
      <dgm:spPr/>
    </dgm:pt>
    <dgm:pt modelId="{DC60D3FE-2CDF-744D-BC9A-7CC3C3A98432}" type="pres">
      <dgm:prSet presAssocID="{9D75ED3A-9250-7B4F-9412-6AC527F12FCA}" presName="sibTrans" presStyleCnt="0"/>
      <dgm:spPr/>
    </dgm:pt>
    <dgm:pt modelId="{F8756C0C-FF30-3641-8A53-632194EF6994}" type="pres">
      <dgm:prSet presAssocID="{7214D404-0D67-0D42-8233-996F957865B4}" presName="textNode" presStyleLbl="node1" presStyleIdx="3" presStyleCnt="7">
        <dgm:presLayoutVars>
          <dgm:bulletEnabled val="1"/>
        </dgm:presLayoutVars>
      </dgm:prSet>
      <dgm:spPr/>
    </dgm:pt>
    <dgm:pt modelId="{8C411E94-07E3-464B-B9F8-99966699CB28}" type="pres">
      <dgm:prSet presAssocID="{6C884D91-C61A-FE44-B010-DBB7D1ECC44C}" presName="sibTrans" presStyleCnt="0"/>
      <dgm:spPr/>
    </dgm:pt>
    <dgm:pt modelId="{02880E87-E274-774C-AEF8-D922D9A03621}" type="pres">
      <dgm:prSet presAssocID="{5E10B17E-D51B-0044-816E-79FE7C3A7A1F}" presName="textNode" presStyleLbl="node1" presStyleIdx="4" presStyleCnt="7">
        <dgm:presLayoutVars>
          <dgm:bulletEnabled val="1"/>
        </dgm:presLayoutVars>
      </dgm:prSet>
      <dgm:spPr/>
    </dgm:pt>
    <dgm:pt modelId="{54C7141E-65BC-2840-96BD-2CF6F7F4C809}" type="pres">
      <dgm:prSet presAssocID="{036594C2-F29A-D645-A184-DFA553CA80B8}" presName="sibTrans" presStyleCnt="0"/>
      <dgm:spPr/>
    </dgm:pt>
    <dgm:pt modelId="{10801190-405B-BC43-8DF0-B23E2129D326}" type="pres">
      <dgm:prSet presAssocID="{94AFDE3B-08F2-3341-80D4-C900BFD71811}" presName="textNode" presStyleLbl="node1" presStyleIdx="5" presStyleCnt="7">
        <dgm:presLayoutVars>
          <dgm:bulletEnabled val="1"/>
        </dgm:presLayoutVars>
      </dgm:prSet>
      <dgm:spPr/>
    </dgm:pt>
    <dgm:pt modelId="{29DA215E-EE61-674B-82A3-5F6A7FDAD2A9}" type="pres">
      <dgm:prSet presAssocID="{6D748538-36BA-D84B-9ADC-3B420D369049}" presName="sibTrans" presStyleCnt="0"/>
      <dgm:spPr/>
    </dgm:pt>
    <dgm:pt modelId="{513ACDFB-DBAC-3348-932A-A06FAB7BC904}" type="pres">
      <dgm:prSet presAssocID="{B016201D-F120-334C-BC34-292893787005}" presName="textNode" presStyleLbl="node1" presStyleIdx="6" presStyleCnt="7">
        <dgm:presLayoutVars>
          <dgm:bulletEnabled val="1"/>
        </dgm:presLayoutVars>
      </dgm:prSet>
      <dgm:spPr/>
    </dgm:pt>
  </dgm:ptLst>
  <dgm:cxnLst>
    <dgm:cxn modelId="{3F0EAA01-0971-2040-B750-D93A660774EA}" srcId="{C191CD40-B091-624D-AC09-0D1D810DAB96}" destId="{5E10B17E-D51B-0044-816E-79FE7C3A7A1F}" srcOrd="4" destOrd="0" parTransId="{E07884C0-87AC-C349-9471-B036D52368B3}" sibTransId="{036594C2-F29A-D645-A184-DFA553CA80B8}"/>
    <dgm:cxn modelId="{075AF505-7F3C-1547-91AF-9D22909EAF99}" type="presOf" srcId="{968B6331-6879-E643-A33B-39E2D65F8A49}" destId="{D2619E34-3162-A249-99D0-FBBDA75F7A78}" srcOrd="0" destOrd="0" presId="urn:microsoft.com/office/officeart/2005/8/layout/hProcess9"/>
    <dgm:cxn modelId="{37B85E0E-EBFB-C745-A6F0-52E73A3485A9}" srcId="{C191CD40-B091-624D-AC09-0D1D810DAB96}" destId="{7214D404-0D67-0D42-8233-996F957865B4}" srcOrd="3" destOrd="0" parTransId="{AE9843C5-AD53-5749-8BCB-D635B5B72948}" sibTransId="{6C884D91-C61A-FE44-B010-DBB7D1ECC44C}"/>
    <dgm:cxn modelId="{43C9E910-AC0C-D04D-975C-05F7D277D6D8}" srcId="{C191CD40-B091-624D-AC09-0D1D810DAB96}" destId="{968B6331-6879-E643-A33B-39E2D65F8A49}" srcOrd="1" destOrd="0" parTransId="{A4F14CFA-AE5D-6E41-A95D-E750A7910F47}" sibTransId="{CE6E7ED2-4622-6842-855D-16434E702A0C}"/>
    <dgm:cxn modelId="{15DFC113-89B3-CC44-91A8-D95ED1421009}" type="presOf" srcId="{7F0FF1B3-9E00-A74E-95E1-AE91F72189EC}" destId="{A7B95036-82CC-CD4F-A71C-EA1C0D703594}" srcOrd="0" destOrd="0" presId="urn:microsoft.com/office/officeart/2005/8/layout/hProcess9"/>
    <dgm:cxn modelId="{A6A32F19-280C-9B43-A687-56C6B80C9C1F}" srcId="{C191CD40-B091-624D-AC09-0D1D810DAB96}" destId="{C001C20F-FCAA-D547-AB65-4D0546CDE7F2}" srcOrd="0" destOrd="0" parTransId="{411BB737-F857-3A48-B531-493CC5172DE1}" sibTransId="{60843976-93CC-EA40-96E6-717782AF9727}"/>
    <dgm:cxn modelId="{61C0642E-9A85-F145-9A84-D55537898B3C}" type="presOf" srcId="{5E10B17E-D51B-0044-816E-79FE7C3A7A1F}" destId="{02880E87-E274-774C-AEF8-D922D9A03621}" srcOrd="0" destOrd="0" presId="urn:microsoft.com/office/officeart/2005/8/layout/hProcess9"/>
    <dgm:cxn modelId="{F9477F56-B150-2840-B208-B8D9A2E75E50}" type="presOf" srcId="{C001C20F-FCAA-D547-AB65-4D0546CDE7F2}" destId="{885BB4F1-5A68-B04B-AD8B-629A30368566}" srcOrd="0" destOrd="0" presId="urn:microsoft.com/office/officeart/2005/8/layout/hProcess9"/>
    <dgm:cxn modelId="{1B42C163-68A7-F149-9382-B57B3694BD6E}" srcId="{C191CD40-B091-624D-AC09-0D1D810DAB96}" destId="{94AFDE3B-08F2-3341-80D4-C900BFD71811}" srcOrd="5" destOrd="0" parTransId="{90503D63-9247-D649-9DF7-1056D30DD85A}" sibTransId="{6D748538-36BA-D84B-9ADC-3B420D369049}"/>
    <dgm:cxn modelId="{806EE379-5032-FF4D-AAF3-4887A461E52E}" type="presOf" srcId="{94AFDE3B-08F2-3341-80D4-C900BFD71811}" destId="{10801190-405B-BC43-8DF0-B23E2129D326}" srcOrd="0" destOrd="0" presId="urn:microsoft.com/office/officeart/2005/8/layout/hProcess9"/>
    <dgm:cxn modelId="{B80CDF92-90F1-8B44-B71C-625C6BA019B1}" srcId="{C191CD40-B091-624D-AC09-0D1D810DAB96}" destId="{7F0FF1B3-9E00-A74E-95E1-AE91F72189EC}" srcOrd="2" destOrd="0" parTransId="{9BA7127D-22CA-3C4E-A662-6F53D7C7E27E}" sibTransId="{9D75ED3A-9250-7B4F-9412-6AC527F12FCA}"/>
    <dgm:cxn modelId="{1C039495-F362-F144-8CD3-A376A2401C61}" type="presOf" srcId="{7214D404-0D67-0D42-8233-996F957865B4}" destId="{F8756C0C-FF30-3641-8A53-632194EF6994}" srcOrd="0" destOrd="0" presId="urn:microsoft.com/office/officeart/2005/8/layout/hProcess9"/>
    <dgm:cxn modelId="{437C4ABA-882B-E646-95EE-228F3C9E5FCC}" srcId="{C191CD40-B091-624D-AC09-0D1D810DAB96}" destId="{B016201D-F120-334C-BC34-292893787005}" srcOrd="6" destOrd="0" parTransId="{FCF7AF84-3516-0747-92B5-A64421976E82}" sibTransId="{AF0CB782-799F-394D-8701-6D77CD1D9397}"/>
    <dgm:cxn modelId="{3D1B43D8-6B5E-8C40-8D04-67E92D0242E1}" type="presOf" srcId="{C191CD40-B091-624D-AC09-0D1D810DAB96}" destId="{11604187-6CB8-E34C-8192-305BBCBD8B09}" srcOrd="0" destOrd="0" presId="urn:microsoft.com/office/officeart/2005/8/layout/hProcess9"/>
    <dgm:cxn modelId="{87B419E1-9D7C-C749-9E54-EF7F9465B119}" type="presOf" srcId="{B016201D-F120-334C-BC34-292893787005}" destId="{513ACDFB-DBAC-3348-932A-A06FAB7BC904}" srcOrd="0" destOrd="0" presId="urn:microsoft.com/office/officeart/2005/8/layout/hProcess9"/>
    <dgm:cxn modelId="{C27A50E5-D258-8C47-ABB0-027607B3656A}" type="presParOf" srcId="{11604187-6CB8-E34C-8192-305BBCBD8B09}" destId="{AF54A6CC-8FC0-6D40-82DB-B0150ABF457A}" srcOrd="0" destOrd="0" presId="urn:microsoft.com/office/officeart/2005/8/layout/hProcess9"/>
    <dgm:cxn modelId="{C30D785C-861F-B249-BC41-DCEEDEF02FE6}" type="presParOf" srcId="{11604187-6CB8-E34C-8192-305BBCBD8B09}" destId="{00391EBB-27D2-BC42-AAEF-61BAFE55789C}" srcOrd="1" destOrd="0" presId="urn:microsoft.com/office/officeart/2005/8/layout/hProcess9"/>
    <dgm:cxn modelId="{4AC5C59B-9B73-B342-B36A-4666A6E6628B}" type="presParOf" srcId="{00391EBB-27D2-BC42-AAEF-61BAFE55789C}" destId="{885BB4F1-5A68-B04B-AD8B-629A30368566}" srcOrd="0" destOrd="0" presId="urn:microsoft.com/office/officeart/2005/8/layout/hProcess9"/>
    <dgm:cxn modelId="{0B3CD058-0D79-6540-8D11-7476603C4461}" type="presParOf" srcId="{00391EBB-27D2-BC42-AAEF-61BAFE55789C}" destId="{0B15D891-EFEA-2D4B-B339-89B8D453EA8F}" srcOrd="1" destOrd="0" presId="urn:microsoft.com/office/officeart/2005/8/layout/hProcess9"/>
    <dgm:cxn modelId="{1FA53D17-41C5-C94F-9481-3BA5F5FCC511}" type="presParOf" srcId="{00391EBB-27D2-BC42-AAEF-61BAFE55789C}" destId="{D2619E34-3162-A249-99D0-FBBDA75F7A78}" srcOrd="2" destOrd="0" presId="urn:microsoft.com/office/officeart/2005/8/layout/hProcess9"/>
    <dgm:cxn modelId="{915EAE54-4C5C-6848-A8BC-CECF2114C248}" type="presParOf" srcId="{00391EBB-27D2-BC42-AAEF-61BAFE55789C}" destId="{22AD346B-38E8-3C4D-8BA2-F4D6B6842D98}" srcOrd="3" destOrd="0" presId="urn:microsoft.com/office/officeart/2005/8/layout/hProcess9"/>
    <dgm:cxn modelId="{7E118DA2-37AF-1F4F-8AD4-ED7007A7F80F}" type="presParOf" srcId="{00391EBB-27D2-BC42-AAEF-61BAFE55789C}" destId="{A7B95036-82CC-CD4F-A71C-EA1C0D703594}" srcOrd="4" destOrd="0" presId="urn:microsoft.com/office/officeart/2005/8/layout/hProcess9"/>
    <dgm:cxn modelId="{1AE1F4F3-2F98-9042-A914-769FACDC29DF}" type="presParOf" srcId="{00391EBB-27D2-BC42-AAEF-61BAFE55789C}" destId="{DC60D3FE-2CDF-744D-BC9A-7CC3C3A98432}" srcOrd="5" destOrd="0" presId="urn:microsoft.com/office/officeart/2005/8/layout/hProcess9"/>
    <dgm:cxn modelId="{3B3277D0-E2A4-A243-8904-1268D1512264}" type="presParOf" srcId="{00391EBB-27D2-BC42-AAEF-61BAFE55789C}" destId="{F8756C0C-FF30-3641-8A53-632194EF6994}" srcOrd="6" destOrd="0" presId="urn:microsoft.com/office/officeart/2005/8/layout/hProcess9"/>
    <dgm:cxn modelId="{B10DBF0A-B805-2B48-84A4-01A63FBC85C3}" type="presParOf" srcId="{00391EBB-27D2-BC42-AAEF-61BAFE55789C}" destId="{8C411E94-07E3-464B-B9F8-99966699CB28}" srcOrd="7" destOrd="0" presId="urn:microsoft.com/office/officeart/2005/8/layout/hProcess9"/>
    <dgm:cxn modelId="{146667BB-0461-564A-9EE8-9AB23CA62615}" type="presParOf" srcId="{00391EBB-27D2-BC42-AAEF-61BAFE55789C}" destId="{02880E87-E274-774C-AEF8-D922D9A03621}" srcOrd="8" destOrd="0" presId="urn:microsoft.com/office/officeart/2005/8/layout/hProcess9"/>
    <dgm:cxn modelId="{36EF610A-B02E-4341-B62F-C44E775AAC32}" type="presParOf" srcId="{00391EBB-27D2-BC42-AAEF-61BAFE55789C}" destId="{54C7141E-65BC-2840-96BD-2CF6F7F4C809}" srcOrd="9" destOrd="0" presId="urn:microsoft.com/office/officeart/2005/8/layout/hProcess9"/>
    <dgm:cxn modelId="{CE0E2885-CE7B-B647-9D9D-C718AC7F3ACB}" type="presParOf" srcId="{00391EBB-27D2-BC42-AAEF-61BAFE55789C}" destId="{10801190-405B-BC43-8DF0-B23E2129D326}" srcOrd="10" destOrd="0" presId="urn:microsoft.com/office/officeart/2005/8/layout/hProcess9"/>
    <dgm:cxn modelId="{7B9F9BE9-00E0-0048-87B5-E05FBB9DBA14}" type="presParOf" srcId="{00391EBB-27D2-BC42-AAEF-61BAFE55789C}" destId="{29DA215E-EE61-674B-82A3-5F6A7FDAD2A9}" srcOrd="11" destOrd="0" presId="urn:microsoft.com/office/officeart/2005/8/layout/hProcess9"/>
    <dgm:cxn modelId="{4567A5A3-409E-EE46-8DC3-89AC42FD48EE}" type="presParOf" srcId="{00391EBB-27D2-BC42-AAEF-61BAFE55789C}" destId="{513ACDFB-DBAC-3348-932A-A06FAB7BC904}" srcOrd="1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5F330B-BECD-6A4C-8E7D-4878A4CA6F69}">
      <dsp:nvSpPr>
        <dsp:cNvPr id="0" name=""/>
        <dsp:cNvSpPr/>
      </dsp:nvSpPr>
      <dsp:spPr>
        <a:xfrm>
          <a:off x="3264578" y="1326163"/>
          <a:ext cx="2085202" cy="184176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63500" rIns="63500" bIns="635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Predictive model</a:t>
          </a:r>
        </a:p>
      </dsp:txBody>
      <dsp:txXfrm>
        <a:off x="3354486" y="1416071"/>
        <a:ext cx="1905386" cy="1661948"/>
      </dsp:txXfrm>
    </dsp:sp>
    <dsp:sp modelId="{763F13E6-6816-4045-A053-FC3B59743CB0}">
      <dsp:nvSpPr>
        <dsp:cNvPr id="0" name=""/>
        <dsp:cNvSpPr/>
      </dsp:nvSpPr>
      <dsp:spPr>
        <a:xfrm rot="10768051">
          <a:off x="2729204" y="2259223"/>
          <a:ext cx="535385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35385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728776-D8F6-D840-A87D-886AA37BEA89}">
      <dsp:nvSpPr>
        <dsp:cNvPr id="0" name=""/>
        <dsp:cNvSpPr/>
      </dsp:nvSpPr>
      <dsp:spPr>
        <a:xfrm>
          <a:off x="0" y="1337706"/>
          <a:ext cx="2729215" cy="18733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0" tIns="63500" rIns="63500" bIns="635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Drug consumption dataset from UCI Machine Learning Repository</a:t>
          </a:r>
        </a:p>
      </dsp:txBody>
      <dsp:txXfrm>
        <a:off x="91451" y="1429157"/>
        <a:ext cx="2546313" cy="1690472"/>
      </dsp:txXfrm>
    </dsp:sp>
    <dsp:sp modelId="{2B627229-21D2-094E-BDF5-825D46F1AD6F}">
      <dsp:nvSpPr>
        <dsp:cNvPr id="0" name=""/>
        <dsp:cNvSpPr/>
      </dsp:nvSpPr>
      <dsp:spPr>
        <a:xfrm rot="20453322">
          <a:off x="5332816" y="1785014"/>
          <a:ext cx="615555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15555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39D657-E89A-F14F-AD58-5A7A594E5177}">
      <dsp:nvSpPr>
        <dsp:cNvPr id="0" name=""/>
        <dsp:cNvSpPr/>
      </dsp:nvSpPr>
      <dsp:spPr>
        <a:xfrm>
          <a:off x="5931409" y="258531"/>
          <a:ext cx="3909529" cy="14967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Active Users = consume Nicotine in the last year, month, week, or day</a:t>
          </a:r>
        </a:p>
      </dsp:txBody>
      <dsp:txXfrm>
        <a:off x="6004475" y="331597"/>
        <a:ext cx="3763397" cy="1350638"/>
      </dsp:txXfrm>
    </dsp:sp>
    <dsp:sp modelId="{B8C1A6F3-0FAD-D54B-83AC-A99C1284B204}">
      <dsp:nvSpPr>
        <dsp:cNvPr id="0" name=""/>
        <dsp:cNvSpPr/>
      </dsp:nvSpPr>
      <dsp:spPr>
        <a:xfrm rot="1305790">
          <a:off x="5323349" y="2800770"/>
          <a:ext cx="741651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41651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60858C5-77C3-2044-AE20-31B2A89BF93F}">
      <dsp:nvSpPr>
        <dsp:cNvPr id="0" name=""/>
        <dsp:cNvSpPr/>
      </dsp:nvSpPr>
      <dsp:spPr>
        <a:xfrm>
          <a:off x="5999463" y="2938262"/>
          <a:ext cx="3969748" cy="155360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Non-active users = users consume in the last decade, over a decade ago, or never used</a:t>
          </a:r>
        </a:p>
      </dsp:txBody>
      <dsp:txXfrm>
        <a:off x="6075304" y="3014103"/>
        <a:ext cx="3818066" cy="14019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B0E2AB-5CEE-9943-A83A-7E774A66D89A}">
      <dsp:nvSpPr>
        <dsp:cNvPr id="0" name=""/>
        <dsp:cNvSpPr/>
      </dsp:nvSpPr>
      <dsp:spPr>
        <a:xfrm>
          <a:off x="3174" y="161852"/>
          <a:ext cx="3095625" cy="6624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0000"/>
                <a:satMod val="100000"/>
                <a:lumMod val="99000"/>
              </a:schemeClr>
            </a:gs>
          </a:gsLst>
          <a:lin ang="27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Demographics</a:t>
          </a:r>
        </a:p>
      </dsp:txBody>
      <dsp:txXfrm>
        <a:off x="3174" y="161852"/>
        <a:ext cx="3095625" cy="662400"/>
      </dsp:txXfrm>
    </dsp:sp>
    <dsp:sp modelId="{172CF7FC-DE1D-784E-BDFB-D27A83250AF5}">
      <dsp:nvSpPr>
        <dsp:cNvPr id="0" name=""/>
        <dsp:cNvSpPr/>
      </dsp:nvSpPr>
      <dsp:spPr>
        <a:xfrm>
          <a:off x="3174" y="824252"/>
          <a:ext cx="3095625" cy="389069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Age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Gender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Education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Country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Race</a:t>
          </a:r>
        </a:p>
      </dsp:txBody>
      <dsp:txXfrm>
        <a:off x="3174" y="824252"/>
        <a:ext cx="3095625" cy="3890694"/>
      </dsp:txXfrm>
    </dsp:sp>
    <dsp:sp modelId="{273B8399-5C30-754F-B2C2-ACCD0505A84B}">
      <dsp:nvSpPr>
        <dsp:cNvPr id="0" name=""/>
        <dsp:cNvSpPr/>
      </dsp:nvSpPr>
      <dsp:spPr>
        <a:xfrm>
          <a:off x="3532187" y="161852"/>
          <a:ext cx="3095625" cy="6624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0000"/>
                <a:satMod val="100000"/>
                <a:lumMod val="99000"/>
              </a:schemeClr>
            </a:gs>
          </a:gsLst>
          <a:lin ang="27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Personality traits</a:t>
          </a:r>
        </a:p>
      </dsp:txBody>
      <dsp:txXfrm>
        <a:off x="3532187" y="161852"/>
        <a:ext cx="3095625" cy="662400"/>
      </dsp:txXfrm>
    </dsp:sp>
    <dsp:sp modelId="{621B0D98-0A55-3347-BB5C-45FB3E1FC5E4}">
      <dsp:nvSpPr>
        <dsp:cNvPr id="0" name=""/>
        <dsp:cNvSpPr/>
      </dsp:nvSpPr>
      <dsp:spPr>
        <a:xfrm>
          <a:off x="3532187" y="824252"/>
          <a:ext cx="3095625" cy="389069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>
              <a:solidFill>
                <a:srgbClr val="FF0000"/>
              </a:solidFill>
            </a:rPr>
            <a:t>neuroticism (</a:t>
          </a:r>
          <a:r>
            <a:rPr lang="en-US" sz="2300" kern="1200" dirty="0" err="1">
              <a:solidFill>
                <a:srgbClr val="FF0000"/>
              </a:solidFill>
            </a:rPr>
            <a:t>Nscore</a:t>
          </a:r>
          <a:r>
            <a:rPr lang="en-US" sz="2300" kern="1200" dirty="0">
              <a:solidFill>
                <a:srgbClr val="FF0000"/>
              </a:solidFill>
            </a:rPr>
            <a:t>)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extraversion (</a:t>
          </a:r>
          <a:r>
            <a:rPr lang="en-US" sz="2300" kern="1200" dirty="0" err="1"/>
            <a:t>Escore</a:t>
          </a:r>
          <a:r>
            <a:rPr lang="en-US" sz="2300" kern="1200" dirty="0"/>
            <a:t>)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openness to experience (</a:t>
          </a:r>
          <a:r>
            <a:rPr lang="en-US" sz="2300" kern="1200" dirty="0" err="1"/>
            <a:t>Oscore</a:t>
          </a:r>
          <a:r>
            <a:rPr lang="en-US" sz="2300" kern="1200" dirty="0"/>
            <a:t>)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agreeableness (</a:t>
          </a:r>
          <a:r>
            <a:rPr lang="en-US" sz="2300" kern="1200" dirty="0" err="1"/>
            <a:t>Ascore</a:t>
          </a:r>
          <a:r>
            <a:rPr lang="en-US" sz="2300" kern="1200" dirty="0"/>
            <a:t>)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conscientiousness (</a:t>
          </a:r>
          <a:r>
            <a:rPr lang="en-US" sz="2300" kern="1200" dirty="0" err="1"/>
            <a:t>Cscore</a:t>
          </a:r>
          <a:r>
            <a:rPr lang="en-US" sz="2300" kern="1200" dirty="0"/>
            <a:t>)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impulsiveness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Sensation-seeking(SS)</a:t>
          </a:r>
        </a:p>
      </dsp:txBody>
      <dsp:txXfrm>
        <a:off x="3532187" y="824252"/>
        <a:ext cx="3095625" cy="3890694"/>
      </dsp:txXfrm>
    </dsp:sp>
    <dsp:sp modelId="{C9B20540-9624-C641-8864-B3909775A689}">
      <dsp:nvSpPr>
        <dsp:cNvPr id="0" name=""/>
        <dsp:cNvSpPr/>
      </dsp:nvSpPr>
      <dsp:spPr>
        <a:xfrm>
          <a:off x="7061200" y="161852"/>
          <a:ext cx="3095625" cy="66240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0000"/>
                <a:satMod val="100000"/>
                <a:lumMod val="99000"/>
              </a:schemeClr>
            </a:gs>
          </a:gsLst>
          <a:lin ang="27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Drug consumption</a:t>
          </a:r>
        </a:p>
      </dsp:txBody>
      <dsp:txXfrm>
        <a:off x="7061200" y="161852"/>
        <a:ext cx="3095625" cy="662400"/>
      </dsp:txXfrm>
    </dsp:sp>
    <dsp:sp modelId="{C517E97F-8CD1-3443-B130-3C1D8C45BD5A}">
      <dsp:nvSpPr>
        <dsp:cNvPr id="0" name=""/>
        <dsp:cNvSpPr/>
      </dsp:nvSpPr>
      <dsp:spPr>
        <a:xfrm>
          <a:off x="7061200" y="824252"/>
          <a:ext cx="3095625" cy="389069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Alcohol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Heroin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Nicotine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…</a:t>
          </a:r>
        </a:p>
      </dsp:txBody>
      <dsp:txXfrm>
        <a:off x="7061200" y="824252"/>
        <a:ext cx="3095625" cy="389069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317738-03FF-4840-956A-3298624885B1}">
      <dsp:nvSpPr>
        <dsp:cNvPr id="0" name=""/>
        <dsp:cNvSpPr/>
      </dsp:nvSpPr>
      <dsp:spPr>
        <a:xfrm rot="5400000">
          <a:off x="6280150" y="-2463006"/>
          <a:ext cx="1257299" cy="650240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7 personality traits: N, E, O, A, C, I, SS</a:t>
          </a:r>
        </a:p>
      </dsp:txBody>
      <dsp:txXfrm rot="-5400000">
        <a:off x="3657600" y="220920"/>
        <a:ext cx="6441024" cy="1134547"/>
      </dsp:txXfrm>
    </dsp:sp>
    <dsp:sp modelId="{7CA44B01-C066-5748-B41C-2EBE8E47B69A}">
      <dsp:nvSpPr>
        <dsp:cNvPr id="0" name=""/>
        <dsp:cNvSpPr/>
      </dsp:nvSpPr>
      <dsp:spPr>
        <a:xfrm>
          <a:off x="0" y="2381"/>
          <a:ext cx="3657600" cy="157162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0000"/>
                <a:satMod val="100000"/>
                <a:lumMod val="99000"/>
              </a:schemeClr>
            </a:gs>
          </a:gsLst>
          <a:lin ang="27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Numerical features (7)</a:t>
          </a:r>
        </a:p>
      </dsp:txBody>
      <dsp:txXfrm>
        <a:off x="76720" y="79101"/>
        <a:ext cx="3504160" cy="1418184"/>
      </dsp:txXfrm>
    </dsp:sp>
    <dsp:sp modelId="{AB198709-35B5-E642-B459-40B33358E7DF}">
      <dsp:nvSpPr>
        <dsp:cNvPr id="0" name=""/>
        <dsp:cNvSpPr/>
      </dsp:nvSpPr>
      <dsp:spPr>
        <a:xfrm rot="5400000">
          <a:off x="6280150" y="-812800"/>
          <a:ext cx="1257299" cy="650240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Race (6)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Gender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Country (6)</a:t>
          </a:r>
        </a:p>
      </dsp:txBody>
      <dsp:txXfrm rot="-5400000">
        <a:off x="3657600" y="1871126"/>
        <a:ext cx="6441024" cy="1134547"/>
      </dsp:txXfrm>
    </dsp:sp>
    <dsp:sp modelId="{DC79222B-F05D-4445-92B9-2A81FCBFE9AA}">
      <dsp:nvSpPr>
        <dsp:cNvPr id="0" name=""/>
        <dsp:cNvSpPr/>
      </dsp:nvSpPr>
      <dsp:spPr>
        <a:xfrm>
          <a:off x="0" y="1652587"/>
          <a:ext cx="3657600" cy="157162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0000"/>
                <a:satMod val="100000"/>
                <a:lumMod val="99000"/>
              </a:schemeClr>
            </a:gs>
          </a:gsLst>
          <a:lin ang="27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7640" tIns="83820" rIns="167640" bIns="8382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/>
            <a:t>Categorical features (13)</a:t>
          </a:r>
        </a:p>
      </dsp:txBody>
      <dsp:txXfrm>
        <a:off x="76720" y="1729307"/>
        <a:ext cx="3504160" cy="1418184"/>
      </dsp:txXfrm>
    </dsp:sp>
    <dsp:sp modelId="{BC783B9D-E055-8248-BA19-24DA0A8C45C7}">
      <dsp:nvSpPr>
        <dsp:cNvPr id="0" name=""/>
        <dsp:cNvSpPr/>
      </dsp:nvSpPr>
      <dsp:spPr>
        <a:xfrm rot="5400000">
          <a:off x="6280150" y="837405"/>
          <a:ext cx="1257299" cy="650240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Age: 6 unique values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Education: 9 unique values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Heroin: 7 unique values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Alcohol: 7 unique values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200" kern="1200" dirty="0"/>
        </a:p>
      </dsp:txBody>
      <dsp:txXfrm rot="-5400000">
        <a:off x="3657600" y="3521331"/>
        <a:ext cx="6441024" cy="1134547"/>
      </dsp:txXfrm>
    </dsp:sp>
    <dsp:sp modelId="{02E0B8B5-25B2-9240-A4B3-89506FFDD0FC}">
      <dsp:nvSpPr>
        <dsp:cNvPr id="0" name=""/>
        <dsp:cNvSpPr/>
      </dsp:nvSpPr>
      <dsp:spPr>
        <a:xfrm>
          <a:off x="0" y="3302793"/>
          <a:ext cx="3657600" cy="1571624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80000"/>
                <a:satMod val="100000"/>
                <a:lumMod val="99000"/>
              </a:schemeClr>
            </a:gs>
          </a:gsLst>
          <a:lin ang="27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2400" tIns="76200" rIns="152400" bIns="762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Ordinal features (4)</a:t>
          </a:r>
        </a:p>
      </dsp:txBody>
      <dsp:txXfrm>
        <a:off x="76720" y="3379513"/>
        <a:ext cx="3504160" cy="141818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54A6CC-8FC0-6D40-82DB-B0150ABF457A}">
      <dsp:nvSpPr>
        <dsp:cNvPr id="0" name=""/>
        <dsp:cNvSpPr/>
      </dsp:nvSpPr>
      <dsp:spPr>
        <a:xfrm>
          <a:off x="806529" y="0"/>
          <a:ext cx="9140666" cy="3766185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5BB4F1-5A68-B04B-AD8B-629A30368566}">
      <dsp:nvSpPr>
        <dsp:cNvPr id="0" name=""/>
        <dsp:cNvSpPr/>
      </dsp:nvSpPr>
      <dsp:spPr>
        <a:xfrm>
          <a:off x="2100" y="1129855"/>
          <a:ext cx="1343690" cy="15064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K Nearest Neighbors (KNN)</a:t>
          </a:r>
        </a:p>
      </dsp:txBody>
      <dsp:txXfrm>
        <a:off x="67694" y="1195449"/>
        <a:ext cx="1212502" cy="1375286"/>
      </dsp:txXfrm>
    </dsp:sp>
    <dsp:sp modelId="{D2619E34-3162-A249-99D0-FBBDA75F7A78}">
      <dsp:nvSpPr>
        <dsp:cNvPr id="0" name=""/>
        <dsp:cNvSpPr/>
      </dsp:nvSpPr>
      <dsp:spPr>
        <a:xfrm>
          <a:off x="1569739" y="1129855"/>
          <a:ext cx="1343690" cy="15064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Logistic Regression (LR)</a:t>
          </a:r>
        </a:p>
      </dsp:txBody>
      <dsp:txXfrm>
        <a:off x="1635333" y="1195449"/>
        <a:ext cx="1212502" cy="1375286"/>
      </dsp:txXfrm>
    </dsp:sp>
    <dsp:sp modelId="{A7B95036-82CC-CD4F-A71C-EA1C0D703594}">
      <dsp:nvSpPr>
        <dsp:cNvPr id="0" name=""/>
        <dsp:cNvSpPr/>
      </dsp:nvSpPr>
      <dsp:spPr>
        <a:xfrm>
          <a:off x="3137378" y="1129855"/>
          <a:ext cx="1343690" cy="15064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Stochastic Gradient Descent (SGD)</a:t>
          </a:r>
        </a:p>
      </dsp:txBody>
      <dsp:txXfrm>
        <a:off x="3202972" y="1195449"/>
        <a:ext cx="1212502" cy="1375286"/>
      </dsp:txXfrm>
    </dsp:sp>
    <dsp:sp modelId="{F8756C0C-FF30-3641-8A53-632194EF6994}">
      <dsp:nvSpPr>
        <dsp:cNvPr id="0" name=""/>
        <dsp:cNvSpPr/>
      </dsp:nvSpPr>
      <dsp:spPr>
        <a:xfrm>
          <a:off x="4705017" y="1129855"/>
          <a:ext cx="1343690" cy="15064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Naïve Bayes (NB)</a:t>
          </a:r>
        </a:p>
      </dsp:txBody>
      <dsp:txXfrm>
        <a:off x="4770611" y="1195449"/>
        <a:ext cx="1212502" cy="1375286"/>
      </dsp:txXfrm>
    </dsp:sp>
    <dsp:sp modelId="{02880E87-E274-774C-AEF8-D922D9A03621}">
      <dsp:nvSpPr>
        <dsp:cNvPr id="0" name=""/>
        <dsp:cNvSpPr/>
      </dsp:nvSpPr>
      <dsp:spPr>
        <a:xfrm>
          <a:off x="6272656" y="1129855"/>
          <a:ext cx="1343690" cy="15064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Decision Tree (DT)</a:t>
          </a:r>
        </a:p>
      </dsp:txBody>
      <dsp:txXfrm>
        <a:off x="6338250" y="1195449"/>
        <a:ext cx="1212502" cy="1375286"/>
      </dsp:txXfrm>
    </dsp:sp>
    <dsp:sp modelId="{10801190-405B-BC43-8DF0-B23E2129D326}">
      <dsp:nvSpPr>
        <dsp:cNvPr id="0" name=""/>
        <dsp:cNvSpPr/>
      </dsp:nvSpPr>
      <dsp:spPr>
        <a:xfrm>
          <a:off x="7840295" y="1129855"/>
          <a:ext cx="1343690" cy="15064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Random Forest (RF)</a:t>
          </a:r>
        </a:p>
      </dsp:txBody>
      <dsp:txXfrm>
        <a:off x="7905889" y="1195449"/>
        <a:ext cx="1212502" cy="1375286"/>
      </dsp:txXfrm>
    </dsp:sp>
    <dsp:sp modelId="{513ACDFB-DBAC-3348-932A-A06FAB7BC904}">
      <dsp:nvSpPr>
        <dsp:cNvPr id="0" name=""/>
        <dsp:cNvSpPr/>
      </dsp:nvSpPr>
      <dsp:spPr>
        <a:xfrm>
          <a:off x="9407934" y="1129855"/>
          <a:ext cx="1343690" cy="150647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Gradient Boosting (GB)</a:t>
          </a:r>
        </a:p>
      </dsp:txBody>
      <dsp:txXfrm>
        <a:off x="9473528" y="1195449"/>
        <a:ext cx="1212502" cy="13752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9712D1-E599-9A42-84F2-17471929F263}" type="datetimeFigureOut">
              <a:rPr lang="en-US" smtClean="0"/>
              <a:t>2/16/19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5D556C-BD1F-BC40-8601-9ABA20497C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2116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D556C-BD1F-BC40-8601-9ABA20497C2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0952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5D556C-BD1F-BC40-8601-9ABA20497C2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557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E8090CC0-FC80-41A3-8345-348E26CB21BB}" type="datetimeFigureOut">
              <a:rPr lang="en-US" smtClean="0"/>
              <a:t>2/16/19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9DC15DA-3996-4E98-9F68-833402DDD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681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0CC0-FC80-41A3-8345-348E26CB21BB}" type="datetimeFigureOut">
              <a:rPr lang="en-US" smtClean="0"/>
              <a:t>2/16/19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C15DA-3996-4E98-9F68-833402DDD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4721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0CC0-FC80-41A3-8345-348E26CB21BB}" type="datetimeFigureOut">
              <a:rPr lang="en-US" smtClean="0"/>
              <a:t>2/16/19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C15DA-3996-4E98-9F68-833402DDD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982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0CC0-FC80-41A3-8345-348E26CB21BB}" type="datetimeFigureOut">
              <a:rPr lang="en-US" smtClean="0"/>
              <a:t>2/16/19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C15DA-3996-4E98-9F68-833402DDD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651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0CC0-FC80-41A3-8345-348E26CB21BB}" type="datetimeFigureOut">
              <a:rPr lang="en-US" smtClean="0"/>
              <a:t>2/16/19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C15DA-3996-4E98-9F68-833402DDD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82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0CC0-FC80-41A3-8345-348E26CB21BB}" type="datetimeFigureOut">
              <a:rPr lang="en-US" smtClean="0"/>
              <a:t>2/16/19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C15DA-3996-4E98-9F68-833402DDD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720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0CC0-FC80-41A3-8345-348E26CB21BB}" type="datetimeFigureOut">
              <a:rPr lang="en-US" smtClean="0"/>
              <a:t>2/16/19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C15DA-3996-4E98-9F68-833402DDD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490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0CC0-FC80-41A3-8345-348E26CB21BB}" type="datetimeFigureOut">
              <a:rPr lang="en-US" smtClean="0"/>
              <a:t>2/16/19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C15DA-3996-4E98-9F68-833402DDD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997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0CC0-FC80-41A3-8345-348E26CB21BB}" type="datetimeFigureOut">
              <a:rPr lang="en-US" smtClean="0"/>
              <a:t>2/16/19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C15DA-3996-4E98-9F68-833402DDD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6921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90CC0-FC80-41A3-8345-348E26CB21BB}" type="datetimeFigureOut">
              <a:rPr lang="en-US" smtClean="0"/>
              <a:t>2/16/19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89DC15DA-3996-4E98-9F68-833402DDD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54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E8090CC0-FC80-41A3-8345-348E26CB21BB}" type="datetimeFigureOut">
              <a:rPr lang="en-US" smtClean="0"/>
              <a:t>2/16/19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89DC15DA-3996-4E98-9F68-833402DDD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9805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E8090CC0-FC80-41A3-8345-348E26CB21BB}" type="datetimeFigureOut">
              <a:rPr lang="en-US" smtClean="0"/>
              <a:t>2/16/19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89DC15DA-3996-4E98-9F68-833402DDD3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435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archive.ics.uci.edu/ml/datasets/Drug+consumption+(quantified)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tif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F0A27-6FB0-451F-A811-DA6B25CCB1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512" y="431801"/>
            <a:ext cx="10782300" cy="3352800"/>
          </a:xfrm>
        </p:spPr>
        <p:txBody>
          <a:bodyPr/>
          <a:lstStyle/>
          <a:p>
            <a:r>
              <a:rPr lang="en-US" sz="6500"/>
              <a:t>Predict Active Nicotine Users</a:t>
            </a:r>
            <a:endParaRPr lang="en-US" sz="65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3815F9-9424-425B-8433-828EAC3F4D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 fontScale="77500" lnSpcReduction="20000"/>
          </a:bodyPr>
          <a:lstStyle/>
          <a:p>
            <a:r>
              <a:rPr lang="en-US"/>
              <a:t>ALY6020 Winter 2019 Final Project</a:t>
            </a:r>
          </a:p>
          <a:p>
            <a:r>
              <a:rPr lang="en-US"/>
              <a:t>Instructor: Andrew Long</a:t>
            </a:r>
          </a:p>
          <a:p>
            <a:r>
              <a:rPr lang="en-US"/>
              <a:t>Minyi Chen</a:t>
            </a:r>
          </a:p>
          <a:p>
            <a:r>
              <a:rPr lang="en-US"/>
              <a:t>2/16/2019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6D0DA4-DA44-9149-8CB4-318040262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332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E7E57-9979-5A48-8128-784D2775C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baseline model: 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65F94-8A23-6540-884F-69B37D573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011680"/>
            <a:ext cx="5419343" cy="376618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Problems: Overfitting (high variance)</a:t>
            </a:r>
          </a:p>
          <a:p>
            <a:endParaRPr lang="en-US" dirty="0"/>
          </a:p>
          <a:p>
            <a:r>
              <a:rPr lang="en-US" dirty="0"/>
              <a:t>Techniques:</a:t>
            </a:r>
          </a:p>
          <a:p>
            <a:r>
              <a:rPr lang="en-US" dirty="0"/>
              <a:t>Add more samples </a:t>
            </a:r>
          </a:p>
          <a:p>
            <a:r>
              <a:rPr lang="en-US" dirty="0"/>
              <a:t>Add regularization </a:t>
            </a:r>
          </a:p>
          <a:p>
            <a:r>
              <a:rPr lang="en-US" dirty="0">
                <a:solidFill>
                  <a:srgbClr val="FF0000"/>
                </a:solidFill>
              </a:rPr>
              <a:t>Reduce number of features </a:t>
            </a:r>
          </a:p>
          <a:p>
            <a:r>
              <a:rPr lang="en-US" dirty="0"/>
              <a:t>Decrease model complexity </a:t>
            </a:r>
          </a:p>
          <a:p>
            <a:r>
              <a:rPr lang="en-US" dirty="0"/>
              <a:t>Add better features </a:t>
            </a:r>
          </a:p>
          <a:p>
            <a:r>
              <a:rPr lang="en-US" dirty="0"/>
              <a:t>Change model architecture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06EB9C-28D5-2943-8B30-286C813F28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800" y="1763414"/>
            <a:ext cx="6248398" cy="440876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CD820D4E-0A51-DF45-9328-F3F3FFBA90DF}"/>
              </a:ext>
            </a:extLst>
          </p:cNvPr>
          <p:cNvSpPr/>
          <p:nvPr/>
        </p:nvSpPr>
        <p:spPr>
          <a:xfrm>
            <a:off x="0" y="6211669"/>
            <a:ext cx="12192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Source: Andrew Ng's Coursera class paraphrased on https://</a:t>
            </a:r>
            <a:r>
              <a:rPr lang="en-US" dirty="0" err="1"/>
              <a:t>www.learnopencv.com</a:t>
            </a:r>
            <a:r>
              <a:rPr lang="en-US" dirty="0"/>
              <a:t>/bias-variance-tradeoff-in-machine-learning/</a:t>
            </a:r>
          </a:p>
          <a:p>
            <a:r>
              <a:rPr lang="en-US" dirty="0"/>
              <a:t>and Andrew Ng's Machine Learning Yearning textbook.</a:t>
            </a:r>
          </a:p>
        </p:txBody>
      </p:sp>
    </p:spTree>
    <p:extLst>
      <p:ext uri="{BB962C8B-B14F-4D97-AF65-F5344CB8AC3E}">
        <p14:creationId xmlns:p14="http://schemas.microsoft.com/office/powerpoint/2010/main" val="14685759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6F97B-CDF3-2642-A0D0-E743C31B8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500" dirty="0"/>
              <a:t>Input feature importance of Logistic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C91A2F-4240-D548-AA4F-1A584DCDD5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224" y="2157731"/>
            <a:ext cx="10753725" cy="434678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Positive Feature Importance:</a:t>
            </a:r>
          </a:p>
          <a:p>
            <a:r>
              <a:rPr lang="en-US" dirty="0">
                <a:solidFill>
                  <a:srgbClr val="FF0000"/>
                </a:solidFill>
              </a:rPr>
              <a:t>SS</a:t>
            </a:r>
            <a:r>
              <a:rPr lang="en-US" dirty="0"/>
              <a:t>, </a:t>
            </a:r>
            <a:r>
              <a:rPr lang="en-US" dirty="0" err="1"/>
              <a:t>C_RepofIreland</a:t>
            </a:r>
            <a:r>
              <a:rPr lang="en-US" dirty="0"/>
              <a:t>, </a:t>
            </a:r>
            <a:r>
              <a:rPr lang="en-US" dirty="0" err="1">
                <a:solidFill>
                  <a:srgbClr val="FF0000"/>
                </a:solidFill>
              </a:rPr>
              <a:t>Oscore</a:t>
            </a:r>
            <a:r>
              <a:rPr lang="en-US" dirty="0"/>
              <a:t>, C_USA, </a:t>
            </a:r>
            <a:r>
              <a:rPr lang="en-US" dirty="0">
                <a:solidFill>
                  <a:srgbClr val="FF0000"/>
                </a:solidFill>
              </a:rPr>
              <a:t>heroin, alcohol</a:t>
            </a:r>
            <a:r>
              <a:rPr lang="en-US" dirty="0"/>
              <a:t>, </a:t>
            </a:r>
            <a:r>
              <a:rPr lang="en-US" dirty="0" err="1"/>
              <a:t>C_Other</a:t>
            </a:r>
            <a:r>
              <a:rPr lang="en-US" dirty="0"/>
              <a:t>, </a:t>
            </a:r>
            <a:r>
              <a:rPr lang="en-US" dirty="0" err="1">
                <a:solidFill>
                  <a:srgbClr val="FF0000"/>
                </a:solidFill>
              </a:rPr>
              <a:t>Nscore</a:t>
            </a:r>
            <a:r>
              <a:rPr lang="en-US" dirty="0">
                <a:solidFill>
                  <a:srgbClr val="FF0000"/>
                </a:solidFill>
              </a:rPr>
              <a:t>, </a:t>
            </a:r>
            <a:r>
              <a:rPr lang="en-US" strike="sngStrike" dirty="0" err="1">
                <a:solidFill>
                  <a:srgbClr val="FF0000"/>
                </a:solidFill>
              </a:rPr>
              <a:t>Ascore</a:t>
            </a:r>
            <a:r>
              <a:rPr lang="en-US" dirty="0"/>
              <a:t>, </a:t>
            </a:r>
            <a:r>
              <a:rPr lang="en-US" dirty="0" err="1"/>
              <a:t>C_Canada</a:t>
            </a:r>
            <a:endParaRPr lang="en-US" dirty="0"/>
          </a:p>
          <a:p>
            <a:endParaRPr lang="en-US" dirty="0"/>
          </a:p>
          <a:p>
            <a:r>
              <a:rPr lang="en-US" dirty="0"/>
              <a:t>Negative Feature Importance:</a:t>
            </a:r>
          </a:p>
          <a:p>
            <a:r>
              <a:rPr lang="en-US" dirty="0">
                <a:solidFill>
                  <a:srgbClr val="FF0000"/>
                </a:solidFill>
              </a:rPr>
              <a:t>Age, Education</a:t>
            </a:r>
            <a:r>
              <a:rPr lang="en-US" dirty="0"/>
              <a:t>, </a:t>
            </a:r>
            <a:r>
              <a:rPr lang="en-US" dirty="0" err="1"/>
              <a:t>C_NewZealand</a:t>
            </a:r>
            <a:r>
              <a:rPr lang="en-US" dirty="0"/>
              <a:t>, </a:t>
            </a:r>
            <a:r>
              <a:rPr lang="en-US" dirty="0" err="1">
                <a:solidFill>
                  <a:srgbClr val="FF0000"/>
                </a:solidFill>
              </a:rPr>
              <a:t>Cscore</a:t>
            </a:r>
            <a:r>
              <a:rPr lang="en-US" dirty="0"/>
              <a:t>, </a:t>
            </a:r>
            <a:r>
              <a:rPr lang="en-US" dirty="0" err="1"/>
              <a:t>R_Black</a:t>
            </a:r>
            <a:r>
              <a:rPr lang="en-US" dirty="0"/>
              <a:t>/Asian, </a:t>
            </a:r>
            <a:r>
              <a:rPr lang="en-US" dirty="0" err="1"/>
              <a:t>R_White</a:t>
            </a:r>
            <a:r>
              <a:rPr lang="en-US" dirty="0"/>
              <a:t>, </a:t>
            </a:r>
            <a:r>
              <a:rPr lang="en-US" dirty="0" err="1"/>
              <a:t>R_Black</a:t>
            </a:r>
            <a:r>
              <a:rPr lang="en-US" dirty="0"/>
              <a:t>, </a:t>
            </a:r>
            <a:r>
              <a:rPr lang="en-US" dirty="0" err="1"/>
              <a:t>R_White</a:t>
            </a:r>
            <a:r>
              <a:rPr lang="en-US" dirty="0"/>
              <a:t>/Asian, </a:t>
            </a:r>
            <a:r>
              <a:rPr lang="en-US" dirty="0">
                <a:solidFill>
                  <a:srgbClr val="FF0000"/>
                </a:solidFill>
              </a:rPr>
              <a:t>Female</a:t>
            </a:r>
            <a:r>
              <a:rPr lang="en-US" dirty="0"/>
              <a:t>, </a:t>
            </a:r>
            <a:r>
              <a:rPr lang="en-US" dirty="0" err="1"/>
              <a:t>R_Other</a:t>
            </a:r>
            <a:r>
              <a:rPr lang="en-US" dirty="0"/>
              <a:t>, </a:t>
            </a:r>
            <a:r>
              <a:rPr lang="en-US" dirty="0" err="1"/>
              <a:t>R_Asian</a:t>
            </a:r>
            <a:r>
              <a:rPr lang="en-US" dirty="0"/>
              <a:t>, </a:t>
            </a:r>
            <a:r>
              <a:rPr lang="en-US" strike="sngStrike" dirty="0" err="1">
                <a:solidFill>
                  <a:srgbClr val="FF0000"/>
                </a:solidFill>
              </a:rPr>
              <a:t>Escore</a:t>
            </a:r>
            <a:r>
              <a:rPr lang="en-US" dirty="0"/>
              <a:t>, C_UK</a:t>
            </a:r>
          </a:p>
          <a:p>
            <a:endParaRPr lang="en-US" dirty="0"/>
          </a:p>
          <a:p>
            <a:r>
              <a:rPr lang="en-US" sz="2000" dirty="0"/>
              <a:t>Notes:</a:t>
            </a:r>
          </a:p>
          <a:p>
            <a:r>
              <a:rPr lang="en-US" sz="2000" dirty="0">
                <a:solidFill>
                  <a:srgbClr val="00B050"/>
                </a:solidFill>
              </a:rPr>
              <a:t>SS</a:t>
            </a:r>
            <a:r>
              <a:rPr lang="en-US" sz="2000" dirty="0"/>
              <a:t>: high risk behavior, </a:t>
            </a:r>
            <a:r>
              <a:rPr lang="en-US" sz="2000" dirty="0">
                <a:solidFill>
                  <a:srgbClr val="00B050"/>
                </a:solidFill>
              </a:rPr>
              <a:t>Impulsive</a:t>
            </a:r>
            <a:r>
              <a:rPr lang="en-US" sz="2000" dirty="0"/>
              <a:t>: act without thinking, </a:t>
            </a:r>
            <a:r>
              <a:rPr lang="en-US" sz="2000" dirty="0">
                <a:solidFill>
                  <a:srgbClr val="00B050"/>
                </a:solidFill>
              </a:rPr>
              <a:t>N</a:t>
            </a:r>
            <a:r>
              <a:rPr lang="en-US" sz="2000" dirty="0"/>
              <a:t>: negative emotion such as anxiety, </a:t>
            </a:r>
            <a:r>
              <a:rPr lang="en-US" sz="2000" dirty="0">
                <a:solidFill>
                  <a:srgbClr val="00B050"/>
                </a:solidFill>
              </a:rPr>
              <a:t>E</a:t>
            </a:r>
            <a:r>
              <a:rPr lang="en-US" sz="2000" dirty="0"/>
              <a:t>: outgoing, talkative, etc. </a:t>
            </a:r>
            <a:r>
              <a:rPr lang="en-US" sz="2000" dirty="0">
                <a:solidFill>
                  <a:srgbClr val="00B050"/>
                </a:solidFill>
              </a:rPr>
              <a:t>O</a:t>
            </a:r>
            <a:r>
              <a:rPr lang="en-US" sz="2000" dirty="0"/>
              <a:t>: wide interests, etc. </a:t>
            </a:r>
            <a:r>
              <a:rPr lang="en-US" sz="2000" dirty="0">
                <a:solidFill>
                  <a:srgbClr val="00B050"/>
                </a:solidFill>
              </a:rPr>
              <a:t>A</a:t>
            </a:r>
            <a:r>
              <a:rPr lang="en-US" sz="2000" dirty="0"/>
              <a:t>: kindness, etc. </a:t>
            </a:r>
            <a:r>
              <a:rPr lang="en-US" sz="2000" dirty="0">
                <a:solidFill>
                  <a:srgbClr val="00B050"/>
                </a:solidFill>
              </a:rPr>
              <a:t>C</a:t>
            </a:r>
            <a:r>
              <a:rPr lang="en-US" sz="2000" dirty="0"/>
              <a:t>: organized, reliable, etc.</a:t>
            </a:r>
          </a:p>
        </p:txBody>
      </p:sp>
    </p:spTree>
    <p:extLst>
      <p:ext uri="{BB962C8B-B14F-4D97-AF65-F5344CB8AC3E}">
        <p14:creationId xmlns:p14="http://schemas.microsoft.com/office/powerpoint/2010/main" val="3563025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FA024-8659-5641-A5BB-845D7FF80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225" y="499533"/>
            <a:ext cx="6208032" cy="1658198"/>
          </a:xfrm>
        </p:spPr>
        <p:txBody>
          <a:bodyPr>
            <a:normAutofit fontScale="90000"/>
          </a:bodyPr>
          <a:lstStyle/>
          <a:p>
            <a:r>
              <a:rPr lang="en-US" dirty="0"/>
              <a:t>Input feature importance of 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5602CD-BAA9-6946-9344-C591E80852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6656" y="2438400"/>
            <a:ext cx="6188601" cy="3339465"/>
          </a:xfrm>
        </p:spPr>
        <p:txBody>
          <a:bodyPr>
            <a:normAutofit fontScale="92500"/>
          </a:bodyPr>
          <a:lstStyle/>
          <a:p>
            <a:r>
              <a:rPr lang="en-US" dirty="0"/>
              <a:t>The top variables: education, UK dummy variable, age, and personality traits variables. </a:t>
            </a:r>
          </a:p>
          <a:p>
            <a:endParaRPr lang="en-US" dirty="0"/>
          </a:p>
          <a:p>
            <a:r>
              <a:rPr lang="en-US" dirty="0"/>
              <a:t>This makes sense since you can split continuous variables more times than categorical variables.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To reduce the overfitting problem of random forest, I remove categorical features: country and race, and also less importance features: </a:t>
            </a:r>
            <a:r>
              <a:rPr lang="en-US" dirty="0" err="1">
                <a:solidFill>
                  <a:srgbClr val="FF0000"/>
                </a:solidFill>
              </a:rPr>
              <a:t>Ascore</a:t>
            </a:r>
            <a:r>
              <a:rPr lang="en-US" dirty="0">
                <a:solidFill>
                  <a:srgbClr val="FF0000"/>
                </a:solidFill>
              </a:rPr>
              <a:t> and </a:t>
            </a:r>
            <a:r>
              <a:rPr lang="en-US" dirty="0" err="1">
                <a:solidFill>
                  <a:srgbClr val="FF0000"/>
                </a:solidFill>
              </a:rPr>
              <a:t>Escore</a:t>
            </a:r>
            <a:r>
              <a:rPr lang="en-US" dirty="0">
                <a:solidFill>
                  <a:srgbClr val="FF0000"/>
                </a:solidFill>
              </a:rPr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EAC6F3-3783-254D-AD3B-C524D69C1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6913" y="0"/>
            <a:ext cx="4895087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094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7C6B2-572D-4A1B-BA5B-41F993063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classifier selection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E5265C4-B8F7-4454-BD67-C7AFA9624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0" y="2011680"/>
            <a:ext cx="4114799" cy="434678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 use hyperparameter tuning for three models: SGD, RF, and GB.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From the graph, AUCs of validation set increase in the optimized models except for SGD.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RF is my best model since its train and validation AUC scores are close and its validation AUC scores is the highest too.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442CFB-1BEE-9649-BC5C-06033A4A9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735" y="2157731"/>
            <a:ext cx="6987161" cy="3651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1095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9B110-B04F-0C4F-8395-FA538B839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330D1-5389-BB4F-98FA-D9620C99EE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1121" y="1847088"/>
            <a:ext cx="5036820" cy="393077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One common method to evaluate a binary classifier is the ROC curve graph. </a:t>
            </a:r>
          </a:p>
          <a:p>
            <a:r>
              <a:rPr lang="en-US" dirty="0"/>
              <a:t>If a binary classifier predict every observations correctly, then it would be a straight line on the left border and then the top border. </a:t>
            </a:r>
          </a:p>
          <a:p>
            <a:r>
              <a:rPr lang="en-US" dirty="0"/>
              <a:t>If a binary classifier doesn't predict well it will be closer to the diagonal line. </a:t>
            </a:r>
          </a:p>
          <a:p>
            <a:r>
              <a:rPr lang="en-US" dirty="0"/>
              <a:t>The roc curve graph shows that my model has pretty high accuracy.</a:t>
            </a:r>
          </a:p>
          <a:p>
            <a:r>
              <a:rPr lang="en-US" dirty="0"/>
              <a:t>The model on the test dataset has an AUC of 0.752 that catches 71.4% of the active nicotine users with a threshold of 0.5. 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6034DC-D99E-114B-8B58-E593569C12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82" y="1719072"/>
            <a:ext cx="6130709" cy="4201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057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35AFC-1265-1D47-87F3-34A762257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4B51C-1029-1F46-96F1-A5A34F3A06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4330" y="2011895"/>
            <a:ext cx="5419343" cy="2050654"/>
          </a:xfrm>
          <a:solidFill>
            <a:srgbClr val="FFC000"/>
          </a:solidFill>
        </p:spPr>
        <p:txBody>
          <a:bodyPr>
            <a:normAutofit/>
          </a:bodyPr>
          <a:lstStyle/>
          <a:p>
            <a:r>
              <a:rPr lang="en-US" sz="2200" dirty="0"/>
              <a:t>Active nicotine users tend to have </a:t>
            </a:r>
          </a:p>
          <a:p>
            <a:pPr lvl="1"/>
            <a:r>
              <a:rPr lang="en-US" sz="2200" dirty="0"/>
              <a:t>- higher sensation seeking score (SS)</a:t>
            </a:r>
          </a:p>
          <a:p>
            <a:pPr lvl="1"/>
            <a:r>
              <a:rPr lang="en-US" sz="2200" dirty="0"/>
              <a:t>- higher openness to experience score (O)</a:t>
            </a:r>
          </a:p>
          <a:p>
            <a:pPr lvl="1"/>
            <a:r>
              <a:rPr lang="en-US" sz="2200" dirty="0"/>
              <a:t>- larger consumption of heroin and alcohol</a:t>
            </a:r>
          </a:p>
          <a:p>
            <a:pPr lvl="1"/>
            <a:r>
              <a:rPr lang="en-US" sz="2200" dirty="0"/>
              <a:t>- higher neuroticism (N) score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04C8C1-D3CA-DD46-9EC7-CA91611EC49A}"/>
              </a:ext>
            </a:extLst>
          </p:cNvPr>
          <p:cNvSpPr/>
          <p:nvPr/>
        </p:nvSpPr>
        <p:spPr>
          <a:xfrm>
            <a:off x="6550700" y="2011895"/>
            <a:ext cx="4257209" cy="1785104"/>
          </a:xfrm>
          <a:prstGeom prst="rect">
            <a:avLst/>
          </a:prstGeom>
          <a:solidFill>
            <a:srgbClr val="92D050"/>
          </a:solidFill>
        </p:spPr>
        <p:txBody>
          <a:bodyPr wrap="square">
            <a:spAutoFit/>
          </a:bodyPr>
          <a:lstStyle/>
          <a:p>
            <a:r>
              <a:rPr lang="en-US" sz="2200" dirty="0"/>
              <a:t>Non-active nicotine users:</a:t>
            </a:r>
          </a:p>
          <a:p>
            <a:pPr marL="742950" lvl="1" indent="-285750">
              <a:buFontTx/>
              <a:buChar char="-"/>
            </a:pPr>
            <a:r>
              <a:rPr lang="en-US" sz="2200" dirty="0"/>
              <a:t>Older</a:t>
            </a:r>
          </a:p>
          <a:p>
            <a:pPr marL="742950" lvl="1" indent="-285750">
              <a:buFontTx/>
              <a:buChar char="-"/>
            </a:pPr>
            <a:r>
              <a:rPr lang="en-US" sz="2200" dirty="0"/>
              <a:t>better educated </a:t>
            </a:r>
          </a:p>
          <a:p>
            <a:pPr marL="742950" lvl="1" indent="-285750">
              <a:buFontTx/>
              <a:buChar char="-"/>
            </a:pPr>
            <a:r>
              <a:rPr lang="en-US" sz="2200" dirty="0"/>
              <a:t>more conscientiousness</a:t>
            </a:r>
          </a:p>
          <a:p>
            <a:pPr marL="742950" lvl="1" indent="-285750">
              <a:buFontTx/>
              <a:buChar char="-"/>
            </a:pPr>
            <a:r>
              <a:rPr lang="en-US" sz="2200" dirty="0"/>
              <a:t>female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293A50-8519-C84C-81E7-11893EF9F60C}"/>
              </a:ext>
            </a:extLst>
          </p:cNvPr>
          <p:cNvSpPr/>
          <p:nvPr/>
        </p:nvSpPr>
        <p:spPr>
          <a:xfrm>
            <a:off x="784561" y="4525698"/>
            <a:ext cx="10368117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/>
              <a:t>This suggests that younger people who have less education, and higher scores on SS, O, and N would be our focus group. We should provide more education on this group of people and help them reduce nicotine consumption and maybe other drug consumptions as well.</a:t>
            </a:r>
          </a:p>
        </p:txBody>
      </p:sp>
    </p:spTree>
    <p:extLst>
      <p:ext uri="{BB962C8B-B14F-4D97-AF65-F5344CB8AC3E}">
        <p14:creationId xmlns:p14="http://schemas.microsoft.com/office/powerpoint/2010/main" val="22407920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25C10-08A6-8244-9A49-916125FAC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4B001-8735-5B4F-8CCE-F65CF0587A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Drug consumption (quantified) Data Set. Retrieved from: </a:t>
            </a:r>
            <a:r>
              <a:rPr lang="en-US" dirty="0">
                <a:hlinkClick r:id="rId2"/>
              </a:rPr>
              <a:t>https://archive.ics.uci.edu/ml/datasets/Drug+consumption+%28quantified%29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Fehrman</a:t>
            </a:r>
            <a:r>
              <a:rPr lang="en-US" dirty="0"/>
              <a:t>, E., Muhammad, A. K., </a:t>
            </a:r>
            <a:r>
              <a:rPr lang="en-US" dirty="0" err="1"/>
              <a:t>Mirkes</a:t>
            </a:r>
            <a:r>
              <a:rPr lang="en-US" dirty="0"/>
              <a:t>, E. M., Egan, V., &amp; </a:t>
            </a:r>
            <a:r>
              <a:rPr lang="en-US" dirty="0" err="1"/>
              <a:t>Gorban</a:t>
            </a:r>
            <a:r>
              <a:rPr lang="en-US" dirty="0"/>
              <a:t>, A. N. (2017). The Five Factor Model of personality and evaluation of drug consumption risk. In </a:t>
            </a:r>
            <a:r>
              <a:rPr lang="en-US" i="1" dirty="0"/>
              <a:t>Data Science</a:t>
            </a:r>
            <a:r>
              <a:rPr lang="en-US" dirty="0"/>
              <a:t> (pp. 231-242). Springer, Cham.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8611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39D19-34EC-7C45-933A-9E7B7C553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8745" y="2599901"/>
            <a:ext cx="6014509" cy="1658198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200845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D5206-211C-4716-8D27-70C43CA75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E02445C-1F23-0C45-A10B-749055BCCC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1586822"/>
              </p:ext>
            </p:extLst>
          </p:nvPr>
        </p:nvGraphicFramePr>
        <p:xfrm>
          <a:off x="803221" y="2318282"/>
          <a:ext cx="11686031" cy="44463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4BA64525-A333-CF4F-A3CC-EA6FA3349839}"/>
              </a:ext>
            </a:extLst>
          </p:cNvPr>
          <p:cNvSpPr/>
          <p:nvPr/>
        </p:nvSpPr>
        <p:spPr>
          <a:xfrm>
            <a:off x="657224" y="1844405"/>
            <a:ext cx="10750955" cy="5493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 defTabSz="5778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300" dirty="0"/>
              <a:t>Project definition: predict if a person is an active Nicotine User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505E415-D425-0F4C-A0A7-CD000D7FF0B6}"/>
              </a:ext>
            </a:extLst>
          </p:cNvPr>
          <p:cNvSpPr/>
          <p:nvPr/>
        </p:nvSpPr>
        <p:spPr>
          <a:xfrm>
            <a:off x="10440442" y="2850368"/>
            <a:ext cx="1896673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56.2%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5EF0DC49-1A0C-B64F-8DEC-CD61CDC176B3}"/>
              </a:ext>
            </a:extLst>
          </p:cNvPr>
          <p:cNvSpPr/>
          <p:nvPr/>
        </p:nvSpPr>
        <p:spPr>
          <a:xfrm>
            <a:off x="3541699" y="4313408"/>
            <a:ext cx="522514" cy="45610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220BE87-2498-6747-8820-EA038568E90D}"/>
              </a:ext>
            </a:extLst>
          </p:cNvPr>
          <p:cNvSpPr/>
          <p:nvPr/>
        </p:nvSpPr>
        <p:spPr>
          <a:xfrm>
            <a:off x="8444068" y="4164430"/>
            <a:ext cx="78419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or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CDFA3F6-9B58-2D45-A1AA-4313E3AF5F61}"/>
              </a:ext>
            </a:extLst>
          </p:cNvPr>
          <p:cNvSpPr/>
          <p:nvPr/>
        </p:nvSpPr>
        <p:spPr>
          <a:xfrm>
            <a:off x="6196292" y="3204311"/>
            <a:ext cx="5357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196A36A-0FCF-2548-AB91-32B0EA43F26A}"/>
              </a:ext>
            </a:extLst>
          </p:cNvPr>
          <p:cNvSpPr/>
          <p:nvPr/>
        </p:nvSpPr>
        <p:spPr>
          <a:xfrm>
            <a:off x="6196292" y="5110034"/>
            <a:ext cx="627095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CEF2FD-5BF5-1E43-8864-EF98EAB9D7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59550" y="55239"/>
            <a:ext cx="1789166" cy="178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23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34AF4-B89C-7C47-A028-4681D5144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8412" y="2232890"/>
            <a:ext cx="9399587" cy="165819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 and methods</a:t>
            </a:r>
          </a:p>
        </p:txBody>
      </p:sp>
    </p:spTree>
    <p:extLst>
      <p:ext uri="{BB962C8B-B14F-4D97-AF65-F5344CB8AC3E}">
        <p14:creationId xmlns:p14="http://schemas.microsoft.com/office/powerpoint/2010/main" val="40460024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7BD4A-1801-4ED0-8A46-010513252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</a:t>
            </a:r>
            <a:br>
              <a:rPr lang="en-US" dirty="0"/>
            </a:br>
            <a:r>
              <a:rPr lang="en-US" sz="2400" dirty="0"/>
              <a:t>Sample size: 1885 participants, feature number: 32, survey data collected 03/2011 to 03/2012</a:t>
            </a:r>
            <a:endParaRPr lang="en-US" dirty="0"/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A57EB5F2-B646-BF4F-9DFE-44FA5A7C54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47222630"/>
              </p:ext>
            </p:extLst>
          </p:nvPr>
        </p:nvGraphicFramePr>
        <p:xfrm>
          <a:off x="762001" y="1981201"/>
          <a:ext cx="10160000" cy="4876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46482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C5FFC-C693-6440-9F7F-9773686B8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feature engineering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7432C56-7875-8E48-858A-00DF8A56AB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0738145"/>
              </p:ext>
            </p:extLst>
          </p:nvPr>
        </p:nvGraphicFramePr>
        <p:xfrm>
          <a:off x="762001" y="1981201"/>
          <a:ext cx="10160000" cy="48767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791F59FB-7649-4A45-B961-B08C4957FDD0}"/>
              </a:ext>
            </a:extLst>
          </p:cNvPr>
          <p:cNvSpPr/>
          <p:nvPr/>
        </p:nvSpPr>
        <p:spPr>
          <a:xfrm rot="21104926">
            <a:off x="6845297" y="4104130"/>
            <a:ext cx="3640159" cy="63094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5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One-hot encoding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0A7056-3AD7-FC40-BE6C-D01EC89660A4}"/>
              </a:ext>
            </a:extLst>
          </p:cNvPr>
          <p:cNvSpPr/>
          <p:nvPr/>
        </p:nvSpPr>
        <p:spPr>
          <a:xfrm>
            <a:off x="8191581" y="1526789"/>
            <a:ext cx="3640159" cy="63094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5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No missing value</a:t>
            </a:r>
          </a:p>
        </p:txBody>
      </p:sp>
    </p:spTree>
    <p:extLst>
      <p:ext uri="{BB962C8B-B14F-4D97-AF65-F5344CB8AC3E}">
        <p14:creationId xmlns:p14="http://schemas.microsoft.com/office/powerpoint/2010/main" val="810990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F2449-055B-3C4D-9FDA-890DA4A5A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training/validation/test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EEC6E-754E-994B-9E80-008B813EB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split into 70% train, 15% validation, 15% test.</a:t>
            </a:r>
          </a:p>
          <a:p>
            <a:endParaRPr lang="en-US" dirty="0"/>
          </a:p>
          <a:p>
            <a:r>
              <a:rPr lang="en-US" dirty="0"/>
              <a:t>Use training data set to train our model, validation data set to see how we can improve our model, test data set to see how well the model performs.</a:t>
            </a:r>
          </a:p>
          <a:p>
            <a:endParaRPr lang="en-US" dirty="0"/>
          </a:p>
          <a:p>
            <a:r>
              <a:rPr lang="fr" dirty="0"/>
              <a:t>Train all </a:t>
            </a:r>
            <a:r>
              <a:rPr lang="fr" dirty="0" err="1"/>
              <a:t>prevalence</a:t>
            </a:r>
            <a:r>
              <a:rPr lang="fr" dirty="0"/>
              <a:t>(n = 1319):0.577</a:t>
            </a:r>
            <a:endParaRPr lang="en-US" dirty="0"/>
          </a:p>
          <a:p>
            <a:r>
              <a:rPr lang="fr" dirty="0" err="1"/>
              <a:t>Valid</a:t>
            </a:r>
            <a:r>
              <a:rPr lang="fr" dirty="0"/>
              <a:t> </a:t>
            </a:r>
            <a:r>
              <a:rPr lang="fr" dirty="0" err="1"/>
              <a:t>prevalence</a:t>
            </a:r>
            <a:r>
              <a:rPr lang="fr" dirty="0"/>
              <a:t>(n = 283):0.537 </a:t>
            </a:r>
          </a:p>
          <a:p>
            <a:r>
              <a:rPr lang="fr" dirty="0"/>
              <a:t>Test </a:t>
            </a:r>
            <a:r>
              <a:rPr lang="fr" dirty="0" err="1"/>
              <a:t>prevalence</a:t>
            </a:r>
            <a:r>
              <a:rPr lang="fr" dirty="0"/>
              <a:t>(n = 283):0.519 </a:t>
            </a:r>
          </a:p>
        </p:txBody>
      </p:sp>
    </p:spTree>
    <p:extLst>
      <p:ext uri="{BB962C8B-B14F-4D97-AF65-F5344CB8AC3E}">
        <p14:creationId xmlns:p14="http://schemas.microsoft.com/office/powerpoint/2010/main" val="2291830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60EC8-AA9C-1547-A033-6D287AACE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methods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DADB215-F865-C143-8FB4-356DBA1492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8969959"/>
              </p:ext>
            </p:extLst>
          </p:nvPr>
        </p:nvGraphicFramePr>
        <p:xfrm>
          <a:off x="676656" y="2011680"/>
          <a:ext cx="10753725" cy="3766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B3D681A1-9F1E-1D44-A32D-932E2004A3AF}"/>
              </a:ext>
            </a:extLst>
          </p:cNvPr>
          <p:cNvSpPr txBox="1"/>
          <p:nvPr/>
        </p:nvSpPr>
        <p:spPr>
          <a:xfrm>
            <a:off x="657224" y="5337167"/>
            <a:ext cx="8382381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Use AUC to select the best model</a:t>
            </a:r>
          </a:p>
          <a:p>
            <a:r>
              <a:rPr lang="en-US" sz="2500" dirty="0"/>
              <a:t>	- AUC does not require us selecting a threshold and helps 	  balance true positive rate and false positive rate.</a:t>
            </a:r>
          </a:p>
        </p:txBody>
      </p:sp>
    </p:spTree>
    <p:extLst>
      <p:ext uri="{BB962C8B-B14F-4D97-AF65-F5344CB8AC3E}">
        <p14:creationId xmlns:p14="http://schemas.microsoft.com/office/powerpoint/2010/main" val="7465773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EB92B-DA9F-ED44-9E3E-2089FE14A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4011" y="2599901"/>
            <a:ext cx="8027989" cy="165819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9574118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811F4-DBB6-433C-8146-C0F2BFFF1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models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3A0A1FD8-C443-44FB-B59C-98AE2652F2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300" y="2239242"/>
            <a:ext cx="6588740" cy="3523601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E453450-B3C7-430E-9C16-7A01AA2D3726}"/>
              </a:ext>
            </a:extLst>
          </p:cNvPr>
          <p:cNvSpPr txBox="1">
            <a:spLocks/>
          </p:cNvSpPr>
          <p:nvPr/>
        </p:nvSpPr>
        <p:spPr>
          <a:xfrm>
            <a:off x="7128328" y="2308560"/>
            <a:ext cx="4544341" cy="376618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Random forest model has an AUC of 0.782 that catches 78% of the active Nicotine users with a threshold of 0.5.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Overfitting (high variance): decision tree, gradient boosting models, random forest.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Underfitting (Bias): KNN, Logistic, SGD, NB.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13798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Metropolitan</Template>
  <TotalTime>11041</TotalTime>
  <Words>951</Words>
  <Application>Microsoft Macintosh PowerPoint</Application>
  <PresentationFormat>Widescreen</PresentationFormat>
  <Paragraphs>133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Metropolitan</vt:lpstr>
      <vt:lpstr>Predict Active Nicotine Users</vt:lpstr>
      <vt:lpstr>Introduction</vt:lpstr>
      <vt:lpstr>Data and methods</vt:lpstr>
      <vt:lpstr>Data Sample size: 1885 participants, feature number: 32, survey data collected 03/2011 to 03/2012</vt:lpstr>
      <vt:lpstr>Input feature engineering</vt:lpstr>
      <vt:lpstr>Build training/validation/test set</vt:lpstr>
      <vt:lpstr>Classification methods</vt:lpstr>
      <vt:lpstr>Results</vt:lpstr>
      <vt:lpstr>Baseline models</vt:lpstr>
      <vt:lpstr>Best baseline model: Random Forest</vt:lpstr>
      <vt:lpstr>Input feature importance of Logistic Regression</vt:lpstr>
      <vt:lpstr>Input feature importance of Random Forest</vt:lpstr>
      <vt:lpstr>Best classifier selection</vt:lpstr>
      <vt:lpstr>Model evaluation</vt:lpstr>
      <vt:lpstr>Conclusion</vt:lpstr>
      <vt:lpstr>References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 Active Nicotine Users</dc:title>
  <dc:creator>Minyi Chen</dc:creator>
  <cp:lastModifiedBy>Minyi Chen</cp:lastModifiedBy>
  <cp:revision>74</cp:revision>
  <dcterms:created xsi:type="dcterms:W3CDTF">2019-01-29T20:59:22Z</dcterms:created>
  <dcterms:modified xsi:type="dcterms:W3CDTF">2019-02-17T04:52:44Z</dcterms:modified>
</cp:coreProperties>
</file>

<file path=docProps/thumbnail.jpeg>
</file>